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FFC4-B392-4373-8F2F-36E8BD96C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6D8B4-CA3B-4394-9770-24812ED68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15625-0328-404E-9CB4-2F9DAC8E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3384-D524-4411-8C3F-A6C10E78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244BD-68DC-495A-9348-51805C27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2A31-5AEF-4F55-BF44-3C394A78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A5343-520D-43F8-BE3A-330B4AC1E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7084A-2287-4612-B511-4A85EA82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E248B-419B-4152-B63D-D73B58F8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1F211-BD9A-428A-BAEF-888AF73C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59BAC-32BF-4A88-9F3B-AD63EECEB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5DE67-9CEB-4D62-B673-EB8C4178C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79B01-5F80-49C1-9750-71E7941E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A6816-00CB-43FB-BA2F-C67CCA32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E4A2-439A-4AE4-85A7-6FC392A4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3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5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9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0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5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7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5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867F-77EE-4B65-A0C6-53B0ADF1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6ABF-5287-4540-9B83-694F3A50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FB75-E0EF-4602-B159-FA1DE2B6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71D9-310C-425C-9DF3-54602BD5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B0A3-FF07-43DD-B111-A48EAE2D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9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5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8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A1A9-48FC-4619-AC6D-313C5668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E199B-28CC-4C1B-B8EC-D718C5FDC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34111-1800-4410-93E0-CA986AC6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3A7BD-E776-49A1-9E65-47AC8AED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E44E7-3F96-4C84-957B-104B4550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2ED8-AAD3-4AB1-AC19-76DC0B62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2311-4975-4799-A1E8-334413791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31ACA-07D3-4358-9B25-DAC5A980A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B73B2-CC42-4847-BA43-965C71BC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AA4B-79E5-458F-ADD7-BACC73F1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999A-6E84-48F3-AD36-73C91989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8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149E-CD90-4A60-84AA-1C919927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FAE60-252E-4BED-9948-D4BF982F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40664-5F83-4F7B-A501-CAE50EA8E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6F15E-FE01-48FB-BD7F-1C193DF83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7B42D-62B7-4345-98BE-51D2110B5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52321-9544-4B29-BE1F-9C4FCD86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8D34F-F52C-491A-A1EB-6071312C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CB1F1-E208-41CA-AF35-DA1DDF4F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E66C-FBC6-4A1E-A8D6-A1F359BF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CC563-C91E-4FEB-9104-0432B58A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77771-A6E8-4CF7-904D-47B60EBA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9056F-5B8B-4730-8593-88E5A0FB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32C4B-56E7-4DA4-9080-563CA7EA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A4DBF-BB89-4B2E-9C4E-842DE0CC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E9907-23FD-4D74-9AC6-469209CF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C0E6-7BFA-4914-974E-C71D210D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D29C-6013-46DD-91A2-D8962E8B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DFDE6-4F79-4029-958C-21754DDAF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9445-2B25-4527-89E3-51F8BBF5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BB875-5161-4A86-8A44-071E918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482F8-C0F5-493C-B2D7-FA456EBC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EA40-D69F-48F8-91E8-52597A7D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955A4-9209-4F80-91C0-C1DAEC2BA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F85AF-62C7-468E-B663-9945F354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CB814-9359-43BA-BEB3-52D4AAAC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43186-69A1-4C7E-92A4-C869E33B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6C362-0E8D-4401-9141-E4AD7EE6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6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60FAF-E92A-49AA-862C-DEAE3C3D7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A7EF7-F77B-44EC-BD64-B88071D64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B321D-BBD7-46BB-8B76-225D5F56D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A8DA-ED0A-42B6-9B5E-26CF8109BED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2AE7-EEDE-4281-BDD8-5F2FC0B9E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9C4C-9C08-49EC-BEB3-167FB061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B651-6885-4883-A940-0AF2511A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F08E-66C6-4EDC-8514-0ADED5063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57BB5-FF1C-40BE-B919-3E2C53CB6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5CA2F-D823-450C-8990-CA51C5560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47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28DD6-8B0B-411F-9F8D-C59DBC958BF0}"/>
              </a:ext>
            </a:extLst>
          </p:cNvPr>
          <p:cNvSpPr txBox="1"/>
          <p:nvPr/>
        </p:nvSpPr>
        <p:spPr>
          <a:xfrm>
            <a:off x="2642554" y="207238"/>
            <a:ext cx="6906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TWISTING GOD’S WORD</a:t>
            </a:r>
          </a:p>
        </p:txBody>
      </p:sp>
    </p:spTree>
    <p:extLst>
      <p:ext uri="{BB962C8B-B14F-4D97-AF65-F5344CB8AC3E}">
        <p14:creationId xmlns:p14="http://schemas.microsoft.com/office/powerpoint/2010/main" val="233967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USING GOD’S WORD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Accurately handling (II Tim. 2:15)</a:t>
            </a:r>
          </a:p>
          <a:p>
            <a:r>
              <a:rPr lang="en-US" sz="4000" dirty="0"/>
              <a:t>Distorting (Gal. 1:7; II Pet. 3:16)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TO DISTORT GOD’S WORD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Redefine the words as you see fit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Take figurative language literally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Take literal language figuratively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Deny the miracles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Say the passage doesn’t apply to us today</a:t>
            </a:r>
          </a:p>
        </p:txBody>
      </p:sp>
    </p:spTree>
    <p:extLst>
      <p:ext uri="{BB962C8B-B14F-4D97-AF65-F5344CB8AC3E}">
        <p14:creationId xmlns:p14="http://schemas.microsoft.com/office/powerpoint/2010/main" val="21992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TO DISTORT GOD’S WORD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Take a passage out of context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Use one passage to nullify another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Don’t pay attention to details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Hyper-focus on a single verse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Prove your point by listing the experts who agree with you </a:t>
            </a:r>
          </a:p>
          <a:p>
            <a:pPr marL="742950" indent="-742950">
              <a:buFont typeface="+mj-lt"/>
              <a:buAutoNum type="arabicPeriod" startAt="6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24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WHAT TO WATCH OUT FOR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Being told the Bible doesn’t say what it says</a:t>
            </a:r>
          </a:p>
          <a:p>
            <a:r>
              <a:rPr lang="en-US" sz="4000" dirty="0"/>
              <a:t>Being told the Bible doesn’t apply today</a:t>
            </a:r>
          </a:p>
          <a:p>
            <a:r>
              <a:rPr lang="en-US" sz="4000" dirty="0"/>
              <a:t>Misusing the language (genre)</a:t>
            </a:r>
          </a:p>
          <a:p>
            <a:r>
              <a:rPr lang="en-US" sz="4000" dirty="0"/>
              <a:t>Any tricky way that gets you following a person rather than what you read for yourself in God’s word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7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140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Consolas</vt:lpstr>
      <vt:lpstr>Corbel</vt:lpstr>
      <vt:lpstr>Office Theme</vt:lpstr>
      <vt:lpstr>Chalkboard 16x9</vt:lpstr>
      <vt:lpstr>PowerPoint Presentation</vt:lpstr>
      <vt:lpstr>USING GOD’S WORD</vt:lpstr>
      <vt:lpstr>HOW TO DISTORT GOD’S WORD</vt:lpstr>
      <vt:lpstr>HOW TO DISTORT GOD’S WORD</vt:lpstr>
      <vt:lpstr>WHAT TO WATCH OUT 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Hagan</dc:creator>
  <cp:lastModifiedBy>Jared Hagan</cp:lastModifiedBy>
  <cp:revision>2</cp:revision>
  <dcterms:created xsi:type="dcterms:W3CDTF">2021-12-12T07:39:19Z</dcterms:created>
  <dcterms:modified xsi:type="dcterms:W3CDTF">2021-12-19T08:32:23Z</dcterms:modified>
</cp:coreProperties>
</file>