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8" r:id="rId5"/>
    <p:sldId id="299" r:id="rId6"/>
    <p:sldId id="300" r:id="rId7"/>
    <p:sldId id="301" r:id="rId8"/>
    <p:sldId id="303" r:id="rId9"/>
    <p:sldId id="302" r:id="rId10"/>
    <p:sldId id="3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2" autoAdjust="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12/5/2021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2811053"/>
            <a:ext cx="8991600" cy="1261295"/>
          </a:xfrm>
        </p:spPr>
        <p:txBody>
          <a:bodyPr/>
          <a:lstStyle/>
          <a:p>
            <a:r>
              <a:rPr lang="en-US" sz="5400" dirty="0"/>
              <a:t>MEMBERS ONE OF ANOTHER</a:t>
            </a: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FBD-FB36-43C5-89CE-B8E9CC1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899899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MEMBERS ONE OF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DCAAB-0EB0-4375-A757-AA56FD8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23017"/>
            <a:ext cx="11328000" cy="5168233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Watch out for one another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3731DF-C58C-4D14-AAD6-CB978D43F08F}"/>
              </a:ext>
            </a:extLst>
          </p:cNvPr>
          <p:cNvSpPr txBox="1"/>
          <p:nvPr/>
        </p:nvSpPr>
        <p:spPr>
          <a:xfrm>
            <a:off x="6400799" y="1445862"/>
            <a:ext cx="4553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- Behaviors to avoid</a:t>
            </a:r>
          </a:p>
          <a:p>
            <a:r>
              <a:rPr lang="en-US" sz="2800" dirty="0">
                <a:solidFill>
                  <a:srgbClr val="FFFF00"/>
                </a:solidFill>
              </a:rPr>
              <a:t>- Fight for one another</a:t>
            </a:r>
          </a:p>
        </p:txBody>
      </p:sp>
    </p:spTree>
    <p:extLst>
      <p:ext uri="{BB962C8B-B14F-4D97-AF65-F5344CB8AC3E}">
        <p14:creationId xmlns:p14="http://schemas.microsoft.com/office/powerpoint/2010/main" val="422307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FBD-FB36-43C5-89CE-B8E9CC1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899899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BEAR WITH ONE OF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DCAAB-0EB0-4375-A757-AA56FD8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1559"/>
            <a:ext cx="11328000" cy="4679691"/>
          </a:xfrm>
          <a:noFill/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Colossians 3:13 – “bearing with one another”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Ephesians 4:2 – “showing tolerance for one another in love”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Romans 12:16 – “associate with the lowly”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Romans 15:7 – “accept one another”</a:t>
            </a:r>
          </a:p>
        </p:txBody>
      </p:sp>
    </p:spTree>
    <p:extLst>
      <p:ext uri="{BB962C8B-B14F-4D97-AF65-F5344CB8AC3E}">
        <p14:creationId xmlns:p14="http://schemas.microsoft.com/office/powerpoint/2010/main" val="260758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FBD-FB36-43C5-89CE-B8E9CC1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899899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BEAR WITH ONE OF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DCAAB-0EB0-4375-A757-AA56FD8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1559"/>
            <a:ext cx="11328000" cy="4679691"/>
          </a:xfrm>
          <a:noFill/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Bear with faults / sins / hurt (Gal. 6:1-2; Col. 3:12-13; Eph. 4:32… Gal. 2:11-14; II Pet. 3:15)</a:t>
            </a:r>
          </a:p>
          <a:p>
            <a:pPr lvl="3"/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Challenge – Pain and can’t tolerate wickedness (Rev. 2:2)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Bear with differences of opinions (Rom. 14:1; 15:5,7; 12:16)</a:t>
            </a:r>
          </a:p>
          <a:p>
            <a:pPr lvl="3"/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Challenge – can’t tolerate false teaching (Rev. 2:20) and discerning opinions from false teaching</a:t>
            </a:r>
          </a:p>
        </p:txBody>
      </p:sp>
    </p:spTree>
    <p:extLst>
      <p:ext uri="{BB962C8B-B14F-4D97-AF65-F5344CB8AC3E}">
        <p14:creationId xmlns:p14="http://schemas.microsoft.com/office/powerpoint/2010/main" val="4041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FBD-FB36-43C5-89CE-B8E9CC1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899899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BEAR WITH ONE OF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DCAAB-0EB0-4375-A757-AA56FD8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1559"/>
            <a:ext cx="11328000" cy="4679691"/>
          </a:xfrm>
          <a:noFill/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>
                <a:solidFill>
                  <a:schemeClr val="bg1"/>
                </a:solidFill>
              </a:rPr>
              <a:t>Bear with needs (I Pet. 4:9; Titus 3:14)</a:t>
            </a:r>
          </a:p>
          <a:p>
            <a:pPr lvl="3"/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Challenge – Growing weary.  Judging / blaming.  Complaining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>
                <a:solidFill>
                  <a:schemeClr val="bg1"/>
                </a:solidFill>
              </a:rPr>
              <a:t>Bear with personalities (Phil. 4:2-3; I </a:t>
            </a:r>
            <a:r>
              <a:rPr lang="en-US" sz="4000" dirty="0" err="1">
                <a:solidFill>
                  <a:schemeClr val="bg1"/>
                </a:solidFill>
              </a:rPr>
              <a:t>Thes</a:t>
            </a:r>
            <a:r>
              <a:rPr lang="en-US" sz="4000" dirty="0">
                <a:solidFill>
                  <a:schemeClr val="bg1"/>
                </a:solidFill>
              </a:rPr>
              <a:t>. 5:13)</a:t>
            </a:r>
          </a:p>
          <a:p>
            <a:pPr lvl="3"/>
            <a:r>
              <a:rPr lang="en-US" sz="3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Challenge – We can’t change other’s personalities or our reactions to them</a:t>
            </a:r>
          </a:p>
        </p:txBody>
      </p:sp>
    </p:spTree>
    <p:extLst>
      <p:ext uri="{BB962C8B-B14F-4D97-AF65-F5344CB8AC3E}">
        <p14:creationId xmlns:p14="http://schemas.microsoft.com/office/powerpoint/2010/main" val="4125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FBD-FB36-43C5-89CE-B8E9CC1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899899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BEAR WITH ONE OF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DCAAB-0EB0-4375-A757-AA56FD8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1559"/>
            <a:ext cx="11328000" cy="4679691"/>
          </a:xfrm>
          <a:noFill/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Bear with faults / sins / hurt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Bear with differences of opinions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Bear with needs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Bear with personalities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E02942-933C-4CEB-8D9D-DACC842084C4}"/>
              </a:ext>
            </a:extLst>
          </p:cNvPr>
          <p:cNvSpPr txBox="1"/>
          <p:nvPr/>
        </p:nvSpPr>
        <p:spPr>
          <a:xfrm>
            <a:off x="2629677" y="4898570"/>
            <a:ext cx="6932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Wear humility (I Peter 5:5)</a:t>
            </a:r>
          </a:p>
        </p:txBody>
      </p:sp>
    </p:spTree>
    <p:extLst>
      <p:ext uri="{BB962C8B-B14F-4D97-AF65-F5344CB8AC3E}">
        <p14:creationId xmlns:p14="http://schemas.microsoft.com/office/powerpoint/2010/main" val="16913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0">
              <a:schemeClr val="accent6">
                <a:lumMod val="75000"/>
              </a:schemeClr>
            </a:gs>
            <a:gs pos="70000">
              <a:schemeClr val="tx1"/>
            </a:gs>
            <a:gs pos="100000">
              <a:schemeClr val="accent6">
                <a:lumMod val="75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FBD-FB36-43C5-89CE-B8E9CC1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899899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MEMBERS ONE OF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DCAAB-0EB0-4375-A757-AA56FD88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23017"/>
            <a:ext cx="11328000" cy="5168233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Members one of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Love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Peace with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Forgive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Serve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Strengthen / encourage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Comfort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Pray for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Support (bear with)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Sing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Watch out for one another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3731DF-C58C-4D14-AAD6-CB978D43F08F}"/>
              </a:ext>
            </a:extLst>
          </p:cNvPr>
          <p:cNvSpPr txBox="1"/>
          <p:nvPr/>
        </p:nvSpPr>
        <p:spPr>
          <a:xfrm>
            <a:off x="6400799" y="1445862"/>
            <a:ext cx="4553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Behaviors to avoid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Fight for one another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A8559A-EF05-4A59-9071-A380B5D48F71}"/>
              </a:ext>
            </a:extLst>
          </p:cNvPr>
          <p:cNvSpPr txBox="1"/>
          <p:nvPr/>
        </p:nvSpPr>
        <p:spPr>
          <a:xfrm>
            <a:off x="6494105" y="3233780"/>
            <a:ext cx="52658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Was this a good series?</a:t>
            </a:r>
          </a:p>
        </p:txBody>
      </p:sp>
    </p:spTree>
    <p:extLst>
      <p:ext uri="{BB962C8B-B14F-4D97-AF65-F5344CB8AC3E}">
        <p14:creationId xmlns:p14="http://schemas.microsoft.com/office/powerpoint/2010/main" val="276157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25</TotalTime>
  <Words>328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Candara</vt:lpstr>
      <vt:lpstr>Corbel</vt:lpstr>
      <vt:lpstr>Times New Roman</vt:lpstr>
      <vt:lpstr>Office Theme</vt:lpstr>
      <vt:lpstr>MEMBERS ONE OF ANOTHER</vt:lpstr>
      <vt:lpstr>MEMBERS ONE OF ANOTHER</vt:lpstr>
      <vt:lpstr>BEAR WITH ONE OF ANOTHER</vt:lpstr>
      <vt:lpstr>BEAR WITH ONE OF ANOTHER</vt:lpstr>
      <vt:lpstr>BEAR WITH ONE OF ANOTHER</vt:lpstr>
      <vt:lpstr>BEAR WITH ONE OF ANOTHER</vt:lpstr>
      <vt:lpstr>MEMBERS ONE OF ANOTHER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 ONE OF ANOTHER</dc:title>
  <dc:creator>Jared Hagan</dc:creator>
  <cp:lastModifiedBy>Jared Hagan</cp:lastModifiedBy>
  <cp:revision>1</cp:revision>
  <dcterms:created xsi:type="dcterms:W3CDTF">2021-12-05T07:41:00Z</dcterms:created>
  <dcterms:modified xsi:type="dcterms:W3CDTF">2021-12-05T08:06:26Z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