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8"/>
  </p:notesMasterIdLst>
  <p:sldIdLst>
    <p:sldId id="256" r:id="rId5"/>
    <p:sldId id="262" r:id="rId6"/>
    <p:sldId id="264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66E302-901B-4EC5-8063-F4475DEAA8C8}" type="datetimeFigureOut">
              <a:rPr lang="en-US" smtClean="0"/>
              <a:t>12/5/2021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6B3765-1535-41FB-A927-AAD2D1E853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152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FE9EF-BFD3-43EA-A868-783EE64D3026}" type="datetime1">
              <a:rPr lang="en-US" smtClean="0"/>
              <a:t>12/5/2021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15DF4-6503-424C-B89D-B31483AF0BFD}" type="datetime1">
              <a:rPr lang="en-US" smtClean="0"/>
              <a:t>12/5/2021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EE408-CEE3-4069-B613-CB32C19D6587}" type="datetime1">
              <a:rPr lang="en-US" smtClean="0"/>
              <a:t>12/5/2021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680C5-3949-48B3-AAD0-C6AC4D6634A8}" type="datetime1">
              <a:rPr lang="en-US" smtClean="0"/>
              <a:t>12/5/2021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51F9A-4BC0-4BDC-9C0A-439930D3F628}" type="datetime1">
              <a:rPr lang="en-US" smtClean="0"/>
              <a:t>12/5/2021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90EB-8738-400A-AFF7-6D1DEC6B76AF}" type="datetime1">
              <a:rPr lang="en-US" smtClean="0"/>
              <a:t>12/5/2021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0F0B9-B198-4467-8481-337D4552AC07}" type="datetime1">
              <a:rPr lang="en-US" smtClean="0"/>
              <a:t>12/5/2021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7E8C0-DCD6-4618-824E-E5B47E37F774}" type="datetime1">
              <a:rPr lang="en-US" smtClean="0"/>
              <a:t>12/5/2021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6133B-A04A-40C7-999B-6B964B69F57E}" type="datetime1">
              <a:rPr lang="en-US" smtClean="0"/>
              <a:t>12/5/2021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66FB9-D28B-49B1-96AA-2DC4A0B82672}" type="datetime1">
              <a:rPr lang="en-US" smtClean="0"/>
              <a:t>12/5/2021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63742-95DB-4727-9E2D-E67133874C57}" type="datetime1">
              <a:rPr lang="en-US" smtClean="0"/>
              <a:t>12/5/2021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4C757-AC18-4BD4-B58D-C09C7F56266E}" type="datetime1">
              <a:rPr lang="en-US" smtClean="0"/>
              <a:t>12/5/2021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06CBA-D419-41FA-8B3E-D17E24A5F335}" type="datetime1">
              <a:rPr lang="en-US" smtClean="0"/>
              <a:t>12/5/2021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4B8EF-695A-4D91-86E6-BD3ABF986DC6}" type="datetime1">
              <a:rPr lang="en-US" smtClean="0"/>
              <a:t>12/5/2021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9A1DA-1075-4AB6-9AFC-9045E23C9F15}" type="datetime1">
              <a:rPr lang="en-US" smtClean="0"/>
              <a:t>12/5/2021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3360-0F07-4AD4-AAF8-61579BDE5A02}" type="datetime1">
              <a:rPr lang="en-US" smtClean="0"/>
              <a:t>12/5/2021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5D3E4-AEF6-4C0D-955F-4975ADE12833}" type="datetime1">
              <a:rPr lang="en-US" smtClean="0"/>
              <a:t>12/5/2021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F096B060-2D6F-430E-A017-FCCC5AF2AC19}" type="datetime1">
              <a:rPr lang="en-US" smtClean="0"/>
              <a:t>12/5/2021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p close image of waves">
            <a:extLst>
              <a:ext uri="{FF2B5EF4-FFF2-40B4-BE49-F238E27FC236}">
                <a16:creationId xmlns:a16="http://schemas.microsoft.com/office/drawing/2014/main" id="{9648A932-5E17-4859-9FE3-70EB96EA5C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1000"/>
          </a:blip>
          <a:srcRect l="9091" t="3462" b="19929"/>
          <a:stretch/>
        </p:blipFill>
        <p:spPr>
          <a:xfrm>
            <a:off x="20" y="1"/>
            <a:ext cx="1219198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16A0C15-5BB2-41A2-BD46-E18F635D59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6636B6-A233-459A-95E5-DFBD46F360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>
            <a:normAutofit/>
          </a:bodyPr>
          <a:lstStyle/>
          <a:p>
            <a:r>
              <a:rPr lang="en-US" dirty="0"/>
              <a:t>JESUS’ BAPTISM (1)</a:t>
            </a:r>
          </a:p>
        </p:txBody>
      </p:sp>
    </p:spTree>
    <p:extLst>
      <p:ext uri="{BB962C8B-B14F-4D97-AF65-F5344CB8AC3E}">
        <p14:creationId xmlns:p14="http://schemas.microsoft.com/office/powerpoint/2010/main" val="3549750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p close image of waves">
            <a:extLst>
              <a:ext uri="{FF2B5EF4-FFF2-40B4-BE49-F238E27FC236}">
                <a16:creationId xmlns:a16="http://schemas.microsoft.com/office/drawing/2014/main" id="{692B3DD6-F115-484E-A49B-A9F70B6E8A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5000"/>
          </a:blip>
          <a:srcRect b="15730"/>
          <a:stretch/>
        </p:blipFill>
        <p:spPr>
          <a:xfrm>
            <a:off x="20" y="1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12E85E-DDC7-4684-AF8D-342EF677F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Baptized by John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2418EEB-3BDC-41C7-BBD0-E46736156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Lk. 3:21-22; Mk. 1:9-11; Mt. 3:11-17 – Why?</a:t>
            </a:r>
          </a:p>
          <a:p>
            <a:r>
              <a:rPr lang="en-US" sz="3600" dirty="0"/>
              <a:t>John 1:28-34</a:t>
            </a:r>
          </a:p>
        </p:txBody>
      </p:sp>
    </p:spTree>
    <p:extLst>
      <p:ext uri="{BB962C8B-B14F-4D97-AF65-F5344CB8AC3E}">
        <p14:creationId xmlns:p14="http://schemas.microsoft.com/office/powerpoint/2010/main" val="269295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p close image of waves">
            <a:extLst>
              <a:ext uri="{FF2B5EF4-FFF2-40B4-BE49-F238E27FC236}">
                <a16:creationId xmlns:a16="http://schemas.microsoft.com/office/drawing/2014/main" id="{692B3DD6-F115-484E-A49B-A9F70B6E8A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5000"/>
          </a:blip>
          <a:srcRect b="15730"/>
          <a:stretch/>
        </p:blipFill>
        <p:spPr>
          <a:xfrm>
            <a:off x="20" y="1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12E85E-DDC7-4684-AF8D-342EF677F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When Baptized by John we see: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2418EEB-3BDC-41C7-BBD0-E46736156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/>
              <a:t>The </a:t>
            </a:r>
            <a:r>
              <a:rPr lang="en-US" sz="3600" dirty="0">
                <a:solidFill>
                  <a:srgbClr val="FFFF00"/>
                </a:solidFill>
              </a:rPr>
              <a:t>GREATNESS</a:t>
            </a:r>
            <a:r>
              <a:rPr lang="en-US" sz="3600" dirty="0"/>
              <a:t> of Jesus </a:t>
            </a:r>
          </a:p>
          <a:p>
            <a:pPr lvl="1"/>
            <a:r>
              <a:rPr lang="en-US" sz="3200" dirty="0"/>
              <a:t>Greater than John (Mt. 3:11; Lk. 7:24-28)</a:t>
            </a:r>
          </a:p>
          <a:p>
            <a:pPr lvl="1"/>
            <a:r>
              <a:rPr lang="en-US" sz="3200" dirty="0"/>
              <a:t>The Son of God (John 1:34)</a:t>
            </a:r>
          </a:p>
          <a:p>
            <a:r>
              <a:rPr lang="en-US" sz="3600" dirty="0"/>
              <a:t>The </a:t>
            </a:r>
            <a:r>
              <a:rPr lang="en-US" sz="3600" dirty="0">
                <a:solidFill>
                  <a:srgbClr val="FFFF00"/>
                </a:solidFill>
              </a:rPr>
              <a:t>SACRIFICE</a:t>
            </a:r>
            <a:r>
              <a:rPr lang="en-US" sz="3600" dirty="0"/>
              <a:t> of Jesus / the lamb of God (John 1:29)</a:t>
            </a:r>
          </a:p>
          <a:p>
            <a:r>
              <a:rPr lang="en-US" sz="3600" dirty="0"/>
              <a:t>The </a:t>
            </a:r>
            <a:r>
              <a:rPr lang="en-US" sz="3600" dirty="0">
                <a:solidFill>
                  <a:srgbClr val="FFFF00"/>
                </a:solidFill>
              </a:rPr>
              <a:t>MISSION</a:t>
            </a:r>
            <a:r>
              <a:rPr lang="en-US" sz="3600" dirty="0"/>
              <a:t> of Jesus – take away our sins (John 1:29)</a:t>
            </a:r>
          </a:p>
          <a:p>
            <a:r>
              <a:rPr lang="en-US" sz="3600" dirty="0"/>
              <a:t>Our </a:t>
            </a:r>
            <a:r>
              <a:rPr lang="en-US" sz="3600" dirty="0">
                <a:solidFill>
                  <a:srgbClr val="FFFF00"/>
                </a:solidFill>
              </a:rPr>
              <a:t>NEED</a:t>
            </a:r>
            <a:r>
              <a:rPr lang="en-US" sz="3600" dirty="0"/>
              <a:t> for Jesus (Mt. 3:14)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48340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AF23494-F630-4E01-81EA-AA2F2975971E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E76CE1C2-24FF-4125-B61C-AD39973FCD0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C083022-B7D0-4DE3-9976-6A91422D94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Depth design</Template>
  <TotalTime>15</TotalTime>
  <Words>91</Words>
  <Application>Microsoft Office PowerPoint</Application>
  <PresentationFormat>Widescreen</PresentationFormat>
  <Paragraphs>11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Corbel</vt:lpstr>
      <vt:lpstr>Depth</vt:lpstr>
      <vt:lpstr>JESUS’ BAPTISM (1)</vt:lpstr>
      <vt:lpstr>Baptized by John</vt:lpstr>
      <vt:lpstr>When Baptized by John we see: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JESUS’ BAPTISM (1)</dc:title>
  <dc:creator>Jared Hagan</dc:creator>
  <cp:lastModifiedBy>Jared Hagan</cp:lastModifiedBy>
  <cp:revision>2</cp:revision>
  <dcterms:created xsi:type="dcterms:W3CDTF">2021-12-05T07:24:33Z</dcterms:created>
  <dcterms:modified xsi:type="dcterms:W3CDTF">2021-12-05T07:39:38Z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