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sldIdLst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8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8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17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65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160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21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65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11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2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5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2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8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6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7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6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4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6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84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66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2D693F5-A129-42F7-8737-6FC951341C43}"/>
              </a:ext>
            </a:extLst>
          </p:cNvPr>
          <p:cNvSpPr txBox="1">
            <a:spLocks/>
          </p:cNvSpPr>
          <p:nvPr/>
        </p:nvSpPr>
        <p:spPr>
          <a:xfrm>
            <a:off x="214605" y="753228"/>
            <a:ext cx="750603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b="1" dirty="0"/>
              <a:t>What is “true” worship?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4DFB5A-C6B5-415A-9E7C-2FC37D636930}"/>
              </a:ext>
            </a:extLst>
          </p:cNvPr>
          <p:cNvSpPr txBox="1">
            <a:spLocks/>
          </p:cNvSpPr>
          <p:nvPr/>
        </p:nvSpPr>
        <p:spPr>
          <a:xfrm>
            <a:off x="242604" y="2276669"/>
            <a:ext cx="8546833" cy="4264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b="1" dirty="0"/>
              <a:t>“true tabernacle” (Heb 8.2); “true [holies]” (Heb 9.24)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b="1" dirty="0"/>
              <a:t>Jesus: true </a:t>
            </a:r>
            <a:r>
              <a:rPr lang="en-US" sz="2400" b="1" dirty="0"/>
              <a:t>light (John 1.9); bread (6.32); food and drink (6.55); vine (15.1)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must worship in “spirit and truth” (John 4.23-24)</a:t>
            </a:r>
          </a:p>
          <a:p>
            <a:pPr marL="457200" lvl="1">
              <a:spcBef>
                <a:spcPts val="0"/>
              </a:spcBef>
              <a:spcAft>
                <a:spcPts val="3000"/>
              </a:spcAft>
            </a:pPr>
            <a:r>
              <a:rPr lang="en-US" b="1" dirty="0"/>
              <a:t>NOT in “sincerity and truth” (Josh 24.14)</a:t>
            </a:r>
          </a:p>
          <a:p>
            <a:pPr marL="0">
              <a:spcBef>
                <a:spcPts val="0"/>
              </a:spcBef>
              <a:spcAft>
                <a:spcPts val="3000"/>
              </a:spcAft>
            </a:pPr>
            <a:r>
              <a:rPr lang="en-US" b="1" dirty="0"/>
              <a:t>worship true to the nature of God and man (Rom 12.2)</a:t>
            </a:r>
          </a:p>
          <a:p>
            <a:pPr marL="0"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a real priest, a real sacrifice, and a real tabernacle</a:t>
            </a:r>
          </a:p>
        </p:txBody>
      </p:sp>
      <p:pic>
        <p:nvPicPr>
          <p:cNvPr id="8" name="Picture 2" descr="C:\Users\hamiltont\AppData\Local\Microsoft\Windows\Temporary Internet Files\Content.IE5\Y485O2T8\MC900431512[1].png">
            <a:extLst>
              <a:ext uri="{FF2B5EF4-FFF2-40B4-BE49-F238E27FC236}">
                <a16:creationId xmlns:a16="http://schemas.microsoft.com/office/drawing/2014/main" id="{C151C109-2E85-4143-B914-7E0C049C3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628" y="665715"/>
            <a:ext cx="1380372" cy="138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692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887629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ECC0CEE73D34FA080C07AC1982DF5" ma:contentTypeVersion="13" ma:contentTypeDescription="Create a new document." ma:contentTypeScope="" ma:versionID="490cfc5c29893f1db6324dc8d66d9cb3">
  <xsd:schema xmlns:xsd="http://www.w3.org/2001/XMLSchema" xmlns:xs="http://www.w3.org/2001/XMLSchema" xmlns:p="http://schemas.microsoft.com/office/2006/metadata/properties" xmlns:ns3="f2c4d458-1617-463c-9fdb-b4a9d178447e" xmlns:ns4="daa7d8de-0233-44cd-aa2b-0eb79abec660" targetNamespace="http://schemas.microsoft.com/office/2006/metadata/properties" ma:root="true" ma:fieldsID="05e5c2fa3015afad4b71afb90c7385f5" ns3:_="" ns4:_="">
    <xsd:import namespace="f2c4d458-1617-463c-9fdb-b4a9d178447e"/>
    <xsd:import namespace="daa7d8de-0233-44cd-aa2b-0eb79abec6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4d458-1617-463c-9fdb-b4a9d17844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a7d8de-0233-44cd-aa2b-0eb79abec6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C9B80B-E4ED-42A6-A479-C7FD745410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c4d458-1617-463c-9fdb-b4a9d178447e"/>
    <ds:schemaRef ds:uri="daa7d8de-0233-44cd-aa2b-0eb79abec6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EE28F7-8582-45E2-B543-0D574BE03C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7912B6-BB8C-4FAD-A89E-2650EB83359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1569</TotalTime>
  <Words>94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View of Discrimination</dc:title>
  <dc:creator>Tom Hamilton</dc:creator>
  <cp:lastModifiedBy>Tom Hamilton</cp:lastModifiedBy>
  <cp:revision>39</cp:revision>
  <dcterms:created xsi:type="dcterms:W3CDTF">2020-08-23T15:07:33Z</dcterms:created>
  <dcterms:modified xsi:type="dcterms:W3CDTF">2021-10-03T11:53:39Z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0x0101009D9ECC0CEE73D34FA080C07AC1982DF5</vt:lpwstr>
  </property>
</Properties>
</file>