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89" r:id="rId4"/>
    <p:sldId id="278" r:id="rId5"/>
    <p:sldId id="299" r:id="rId6"/>
    <p:sldId id="298" r:id="rId7"/>
    <p:sldId id="300" r:id="rId8"/>
    <p:sldId id="301" r:id="rId9"/>
    <p:sldId id="302" r:id="rId10"/>
    <p:sldId id="303" r:id="rId11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D0F4-75BD-46EA-9BB1-5FAF2358DD81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A6A4-42CA-479E-8DED-E22927050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615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945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145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712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6163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60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98677"/>
            <a:ext cx="7772400" cy="286064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MEMBERS ONE OF ANOTHER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sz="4900" b="1" dirty="0">
                <a:solidFill>
                  <a:schemeClr val="bg1"/>
                </a:solidFill>
              </a:rPr>
              <a:t>Romans 12:5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84790"/>
            <a:ext cx="7772400" cy="388842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If members watch out for one another…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be prepared to be watched out for</a:t>
            </a:r>
          </a:p>
        </p:txBody>
      </p:sp>
    </p:spTree>
    <p:extLst>
      <p:ext uri="{BB962C8B-B14F-4D97-AF65-F5344CB8AC3E}">
        <p14:creationId xmlns:p14="http://schemas.microsoft.com/office/powerpoint/2010/main" val="396052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678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MEMBERS OF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4528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Members one of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Love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Peace with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Forgive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Serve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Strengthen / encourage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Comfort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Pray for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Support (bear with)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Sing to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Watch out for one another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24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26529"/>
            <a:ext cx="7772400" cy="240494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WATCH OUT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FOR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27614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HEBREWS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Better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Better promises (Heb. 8:6)</a:t>
            </a:r>
          </a:p>
          <a:p>
            <a:r>
              <a:rPr lang="en-US" dirty="0">
                <a:solidFill>
                  <a:schemeClr val="bg1"/>
                </a:solidFill>
              </a:rPr>
              <a:t>Better sacrifices (Heb. 9:23)</a:t>
            </a:r>
          </a:p>
          <a:p>
            <a:r>
              <a:rPr lang="en-US" dirty="0">
                <a:solidFill>
                  <a:schemeClr val="bg1"/>
                </a:solidFill>
              </a:rPr>
              <a:t>Better possession (Heb. 10:34)</a:t>
            </a:r>
          </a:p>
          <a:p>
            <a:r>
              <a:rPr lang="en-US" dirty="0">
                <a:solidFill>
                  <a:schemeClr val="bg1"/>
                </a:solidFill>
              </a:rPr>
              <a:t>Better hope (Heb. 7:19)</a:t>
            </a:r>
          </a:p>
          <a:p>
            <a:r>
              <a:rPr lang="en-US" dirty="0">
                <a:solidFill>
                  <a:schemeClr val="bg1"/>
                </a:solidFill>
              </a:rPr>
              <a:t>Better covenant (Heb. 7:22; 8:6)</a:t>
            </a:r>
          </a:p>
          <a:p>
            <a:r>
              <a:rPr lang="en-US" dirty="0">
                <a:solidFill>
                  <a:schemeClr val="bg1"/>
                </a:solidFill>
              </a:rPr>
              <a:t>God has provided something better for us (Heb. 11:40)</a:t>
            </a:r>
          </a:p>
          <a:p>
            <a:r>
              <a:rPr lang="en-US" dirty="0">
                <a:solidFill>
                  <a:schemeClr val="bg1"/>
                </a:solidFill>
              </a:rPr>
              <a:t>Also better… Jesus is better than angels, Moses, Joshua, and high priests.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WHY IS HEBREWS WRITTEN?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They were neglecting their assemblies (Heb. 10:25)</a:t>
            </a:r>
          </a:p>
          <a:p>
            <a:r>
              <a:rPr lang="en-US" dirty="0">
                <a:solidFill>
                  <a:schemeClr val="bg1"/>
                </a:solidFill>
              </a:rPr>
              <a:t>They were facing persecution because of their faith (Heb. 10:32-34; 12:4-5)</a:t>
            </a:r>
          </a:p>
          <a:p>
            <a:r>
              <a:rPr lang="en-US" dirty="0">
                <a:solidFill>
                  <a:schemeClr val="bg1"/>
                </a:solidFill>
              </a:rPr>
              <a:t>They needed endurance (Heb. 10:36)</a:t>
            </a:r>
          </a:p>
          <a:p>
            <a:r>
              <a:rPr lang="en-US" dirty="0">
                <a:solidFill>
                  <a:schemeClr val="bg1"/>
                </a:solidFill>
              </a:rPr>
              <a:t>They needed to not shrink back to destruction (Heb. 10:38-39) – HEBREWS: Don’t Go Back!</a:t>
            </a:r>
          </a:p>
        </p:txBody>
      </p:sp>
    </p:spTree>
    <p:extLst>
      <p:ext uri="{BB962C8B-B14F-4D97-AF65-F5344CB8AC3E}">
        <p14:creationId xmlns:p14="http://schemas.microsoft.com/office/powerpoint/2010/main" val="235238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SPIRITUAL DANGERS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Going back to old and comfortable but incorrect religions (Hebrews)</a:t>
            </a:r>
          </a:p>
          <a:p>
            <a:r>
              <a:rPr lang="en-US" dirty="0">
                <a:solidFill>
                  <a:schemeClr val="bg1"/>
                </a:solidFill>
              </a:rPr>
              <a:t>Going back to sin (II Pet. 2:20-22)</a:t>
            </a:r>
          </a:p>
          <a:p>
            <a:r>
              <a:rPr lang="en-US" dirty="0">
                <a:solidFill>
                  <a:schemeClr val="bg1"/>
                </a:solidFill>
              </a:rPr>
              <a:t>Getting side tracked by false teachings and doctrines of demons (I Tim. 4:1; 6:20-21; II Tim. 2:16-18)</a:t>
            </a:r>
          </a:p>
          <a:p>
            <a:r>
              <a:rPr lang="en-US" dirty="0">
                <a:solidFill>
                  <a:schemeClr val="bg1"/>
                </a:solidFill>
              </a:rPr>
              <a:t>Preferring to have our ears tickled and hear stories rather than the truth (II Tim. 4:3-4)</a:t>
            </a:r>
          </a:p>
          <a:p>
            <a:r>
              <a:rPr lang="en-US" dirty="0">
                <a:solidFill>
                  <a:schemeClr val="bg1"/>
                </a:solidFill>
              </a:rPr>
              <a:t>Becoming stagnate and not growing (Heb. 5:11-6:8)</a:t>
            </a:r>
          </a:p>
        </p:txBody>
      </p:sp>
    </p:spTree>
    <p:extLst>
      <p:ext uri="{BB962C8B-B14F-4D97-AF65-F5344CB8AC3E}">
        <p14:creationId xmlns:p14="http://schemas.microsoft.com/office/powerpoint/2010/main" val="200107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HEBREWS RESPONSE TO DANGER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Watch out for yourself (Heb. 6:11-12; 10:36; 12:3,13,25)</a:t>
            </a:r>
          </a:p>
          <a:p>
            <a:r>
              <a:rPr lang="en-US" dirty="0">
                <a:solidFill>
                  <a:schemeClr val="bg1"/>
                </a:solidFill>
              </a:rPr>
              <a:t>Watch out for one another (Heb. 3:12-13; 4:1,11; 10:23-25)</a:t>
            </a:r>
          </a:p>
          <a:p>
            <a:r>
              <a:rPr lang="en-US" dirty="0">
                <a:solidFill>
                  <a:schemeClr val="bg1"/>
                </a:solidFill>
              </a:rPr>
              <a:t>Hebrews 12:15-17 (</a:t>
            </a:r>
            <a:r>
              <a:rPr lang="en-US" dirty="0" err="1">
                <a:solidFill>
                  <a:schemeClr val="bg1"/>
                </a:solidFill>
              </a:rPr>
              <a:t>episcopeo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Watch out for each other because those who fall endanger others (15)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Watch out for each other because leaving Jesus is a BIG mistake (16)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Watch out for each other because now is all we have.  Later may be too late (17)</a:t>
            </a:r>
          </a:p>
        </p:txBody>
      </p:sp>
    </p:spTree>
    <p:extLst>
      <p:ext uri="{BB962C8B-B14F-4D97-AF65-F5344CB8AC3E}">
        <p14:creationId xmlns:p14="http://schemas.microsoft.com/office/powerpoint/2010/main" val="278809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WATCH OUT FOR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Jude 1:20-23</a:t>
            </a:r>
          </a:p>
          <a:p>
            <a:r>
              <a:rPr lang="en-US" dirty="0">
                <a:solidFill>
                  <a:schemeClr val="bg1"/>
                </a:solidFill>
              </a:rPr>
              <a:t>Deuteronomy 4:9; Eph. 6:4</a:t>
            </a:r>
          </a:p>
          <a:p>
            <a:r>
              <a:rPr lang="en-US" dirty="0">
                <a:solidFill>
                  <a:schemeClr val="bg1"/>
                </a:solidFill>
              </a:rPr>
              <a:t>II Corinthians 6:1</a:t>
            </a:r>
          </a:p>
        </p:txBody>
      </p:sp>
    </p:spTree>
    <p:extLst>
      <p:ext uri="{BB962C8B-B14F-4D97-AF65-F5344CB8AC3E}">
        <p14:creationId xmlns:p14="http://schemas.microsoft.com/office/powerpoint/2010/main" val="3780953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WHY WATCH OUT FOR ONE ANOTHER?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When a member is lost a part of you is lost.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We all face real spiritual dangers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It is easy to get off track</a:t>
            </a:r>
          </a:p>
        </p:txBody>
      </p:sp>
    </p:spTree>
    <p:extLst>
      <p:ext uri="{BB962C8B-B14F-4D97-AF65-F5344CB8AC3E}">
        <p14:creationId xmlns:p14="http://schemas.microsoft.com/office/powerpoint/2010/main" val="15259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3490</TotalTime>
  <Words>423</Words>
  <Application>Microsoft Office PowerPoint</Application>
  <PresentationFormat>On-screen Show (4:3)</PresentationFormat>
  <Paragraphs>55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MEMBERS ONE OF ANOTHER  Romans 12:5</vt:lpstr>
      <vt:lpstr>MEMBERS OF ONE ANOTHER</vt:lpstr>
      <vt:lpstr>WATCH OUT  FOR  ONE ANOTHER</vt:lpstr>
      <vt:lpstr>HEBREWS Better</vt:lpstr>
      <vt:lpstr>WHY IS HEBREWS WRITTEN?</vt:lpstr>
      <vt:lpstr>SPIRITUAL DANGERS</vt:lpstr>
      <vt:lpstr>HEBREWS RESPONSE TO DANGER</vt:lpstr>
      <vt:lpstr>WATCH OUT FOR ONE ANOTHER</vt:lpstr>
      <vt:lpstr>WHY WATCH OUT FOR ONE ANOTHER?</vt:lpstr>
      <vt:lpstr>If members watch out for one another…  be prepared to be watched out for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71</cp:revision>
  <cp:lastPrinted>2021-09-26T06:33:52Z</cp:lastPrinted>
  <dcterms:created xsi:type="dcterms:W3CDTF">2020-06-28T07:20:46Z</dcterms:created>
  <dcterms:modified xsi:type="dcterms:W3CDTF">2021-09-26T06:33:56Z</dcterms:modified>
</cp:coreProperties>
</file>