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96" r:id="rId2"/>
    <p:sldId id="256" r:id="rId3"/>
    <p:sldId id="297" r:id="rId4"/>
    <p:sldId id="300" r:id="rId5"/>
    <p:sldId id="301" r:id="rId6"/>
    <p:sldId id="302" r:id="rId7"/>
    <p:sldId id="303" r:id="rId8"/>
    <p:sldId id="304" r:id="rId9"/>
    <p:sldId id="305" r:id="rId10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6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1D0F4-75BD-46EA-9BB1-5FAF2358DD81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8A6A4-42CA-479E-8DED-E22927050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18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68A6A4-42CA-479E-8DED-E229270502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10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212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46299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20238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8671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8735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3480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0511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5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4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5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3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0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1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5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2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7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0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1030"/>
            </a:gs>
            <a:gs pos="38000">
              <a:srgbClr val="002060"/>
            </a:gs>
            <a:gs pos="65000">
              <a:srgbClr val="002060"/>
            </a:gs>
            <a:gs pos="87000">
              <a:srgbClr val="001030"/>
            </a:gs>
            <a:gs pos="100000">
              <a:schemeClr val="bg1">
                <a:lumMod val="95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F6F04-A72E-46D0-8254-54B317577A22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GOD’S WRATH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OT – Deut. 9:7-8; etc.</a:t>
            </a:r>
          </a:p>
          <a:p>
            <a:r>
              <a:rPr lang="en-US" sz="3200" dirty="0">
                <a:solidFill>
                  <a:schemeClr val="bg1"/>
                </a:solidFill>
              </a:rPr>
              <a:t>NT – Rom. 2:5,8; 12:19; etc.</a:t>
            </a:r>
          </a:p>
          <a:p>
            <a:r>
              <a:rPr lang="en-US" sz="3200" dirty="0">
                <a:solidFill>
                  <a:schemeClr val="bg1"/>
                </a:solidFill>
              </a:rPr>
              <a:t>Wouldn’t you like to avoid God’s wrath?</a:t>
            </a:r>
          </a:p>
        </p:txBody>
      </p:sp>
    </p:spTree>
    <p:extLst>
      <p:ext uri="{BB962C8B-B14F-4D97-AF65-F5344CB8AC3E}">
        <p14:creationId xmlns:p14="http://schemas.microsoft.com/office/powerpoint/2010/main" val="3651461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914395"/>
            <a:ext cx="7772400" cy="1029209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DO NOT COMPLAIN</a:t>
            </a:r>
          </a:p>
        </p:txBody>
      </p:sp>
    </p:spTree>
    <p:extLst>
      <p:ext uri="{BB962C8B-B14F-4D97-AF65-F5344CB8AC3E}">
        <p14:creationId xmlns:p14="http://schemas.microsoft.com/office/powerpoint/2010/main" val="2431198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THE GENERATION OF COMPLAINERS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Ex. 15:23-24 - water</a:t>
            </a:r>
          </a:p>
          <a:p>
            <a:r>
              <a:rPr lang="en-US" sz="3200" dirty="0">
                <a:solidFill>
                  <a:schemeClr val="bg1"/>
                </a:solidFill>
              </a:rPr>
              <a:t>Ex. 16:2-3 - food</a:t>
            </a:r>
          </a:p>
          <a:p>
            <a:r>
              <a:rPr lang="en-US" sz="3200" dirty="0">
                <a:solidFill>
                  <a:schemeClr val="bg1"/>
                </a:solidFill>
              </a:rPr>
              <a:t>Ex. 17:1-4,7 – water</a:t>
            </a:r>
          </a:p>
          <a:p>
            <a:r>
              <a:rPr lang="en-US" sz="3200" dirty="0">
                <a:solidFill>
                  <a:schemeClr val="bg1"/>
                </a:solidFill>
              </a:rPr>
              <a:t>Num. 11:1 – adversity</a:t>
            </a:r>
          </a:p>
          <a:p>
            <a:r>
              <a:rPr lang="en-US" sz="3200" dirty="0">
                <a:solidFill>
                  <a:schemeClr val="bg1"/>
                </a:solidFill>
              </a:rPr>
              <a:t>Num. 11:4-6 – nothing but manna</a:t>
            </a:r>
          </a:p>
          <a:p>
            <a:r>
              <a:rPr lang="en-US" sz="3200" dirty="0">
                <a:solidFill>
                  <a:schemeClr val="bg1"/>
                </a:solidFill>
              </a:rPr>
              <a:t>Num. 16:41 – death</a:t>
            </a:r>
          </a:p>
          <a:p>
            <a:r>
              <a:rPr lang="en-US" sz="3200" dirty="0">
                <a:solidFill>
                  <a:schemeClr val="bg1"/>
                </a:solidFill>
              </a:rPr>
              <a:t>Num. 20:2-5 – water</a:t>
            </a:r>
          </a:p>
          <a:p>
            <a:r>
              <a:rPr lang="en-US" sz="3200" dirty="0">
                <a:solidFill>
                  <a:schemeClr val="bg1"/>
                </a:solidFill>
              </a:rPr>
              <a:t>Num. 21:4-5 – journey, food, water, loathsome food</a:t>
            </a:r>
          </a:p>
        </p:txBody>
      </p:sp>
    </p:spTree>
    <p:extLst>
      <p:ext uri="{BB962C8B-B14F-4D97-AF65-F5344CB8AC3E}">
        <p14:creationId xmlns:p14="http://schemas.microsoft.com/office/powerpoint/2010/main" val="2204973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COMPLAINING CAN ANGER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Deuteronomy 9:22</a:t>
            </a:r>
          </a:p>
          <a:p>
            <a:r>
              <a:rPr lang="en-US" sz="3200" dirty="0">
                <a:solidFill>
                  <a:schemeClr val="bg1"/>
                </a:solidFill>
              </a:rPr>
              <a:t>Numbers 11:1</a:t>
            </a:r>
          </a:p>
        </p:txBody>
      </p:sp>
    </p:spTree>
    <p:extLst>
      <p:ext uri="{BB962C8B-B14F-4D97-AF65-F5344CB8AC3E}">
        <p14:creationId xmlns:p14="http://schemas.microsoft.com/office/powerpoint/2010/main" val="1377654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NT – DON’T COMPLAIN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Don’t be like Israel (I Cor. 10:10-12)</a:t>
            </a:r>
          </a:p>
          <a:p>
            <a:r>
              <a:rPr lang="en-US" sz="3200" dirty="0">
                <a:solidFill>
                  <a:schemeClr val="bg1"/>
                </a:solidFill>
              </a:rPr>
              <a:t>Philippians 2:12</a:t>
            </a:r>
          </a:p>
          <a:p>
            <a:r>
              <a:rPr lang="en-US" sz="3200" dirty="0">
                <a:solidFill>
                  <a:schemeClr val="bg1"/>
                </a:solidFill>
              </a:rPr>
              <a:t>James 5:9</a:t>
            </a:r>
          </a:p>
          <a:p>
            <a:r>
              <a:rPr lang="en-US" sz="3200" dirty="0">
                <a:solidFill>
                  <a:schemeClr val="bg1"/>
                </a:solidFill>
              </a:rPr>
              <a:t>I Peter 4:9</a:t>
            </a:r>
          </a:p>
        </p:txBody>
      </p:sp>
    </p:spTree>
    <p:extLst>
      <p:ext uri="{BB962C8B-B14F-4D97-AF65-F5344CB8AC3E}">
        <p14:creationId xmlns:p14="http://schemas.microsoft.com/office/powerpoint/2010/main" val="1038203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WHY COMPLAIN?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Needs (water, food)</a:t>
            </a:r>
          </a:p>
          <a:p>
            <a:r>
              <a:rPr lang="en-US" sz="3200" dirty="0">
                <a:solidFill>
                  <a:schemeClr val="bg1"/>
                </a:solidFill>
              </a:rPr>
              <a:t>Dislikes (manna instead of meat)</a:t>
            </a:r>
          </a:p>
          <a:p>
            <a:r>
              <a:rPr lang="en-US" sz="3200" dirty="0">
                <a:solidFill>
                  <a:schemeClr val="bg1"/>
                </a:solidFill>
              </a:rPr>
              <a:t>Disagree</a:t>
            </a:r>
          </a:p>
          <a:p>
            <a:r>
              <a:rPr lang="en-US" sz="3200" dirty="0">
                <a:solidFill>
                  <a:schemeClr val="bg1"/>
                </a:solidFill>
              </a:rPr>
              <a:t>Distrust (God is out to destroy us)</a:t>
            </a:r>
          </a:p>
          <a:p>
            <a:r>
              <a:rPr lang="en-US" sz="3200" dirty="0">
                <a:solidFill>
                  <a:schemeClr val="bg1"/>
                </a:solidFill>
              </a:rPr>
              <a:t>Unfair (Num. 12; 16; Mt. 20:11-12)</a:t>
            </a:r>
          </a:p>
        </p:txBody>
      </p:sp>
    </p:spTree>
    <p:extLst>
      <p:ext uri="{BB962C8B-B14F-4D97-AF65-F5344CB8AC3E}">
        <p14:creationId xmlns:p14="http://schemas.microsoft.com/office/powerpoint/2010/main" val="2718970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WHAT SHOULD WE DO INSTEAD OF COMPLAINING?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Pray (Phil. 4:6; II Cor. 12:7-10)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Give thanks / be content (Num. 11:4-6; Eph. 5:3-4,20; I Tim. 6:8; II Cor. 12:7-10)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Rejoice (Phil. 2:14…18)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Trust God (I Pet. 4:19; Rom. 8:28)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Forgive (Col. 3:13)</a:t>
            </a:r>
          </a:p>
        </p:txBody>
      </p:sp>
    </p:spTree>
    <p:extLst>
      <p:ext uri="{BB962C8B-B14F-4D97-AF65-F5344CB8AC3E}">
        <p14:creationId xmlns:p14="http://schemas.microsoft.com/office/powerpoint/2010/main" val="1643663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DIFFICULT SUBJECT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Hard to avoid complaining</a:t>
            </a:r>
          </a:p>
          <a:p>
            <a:r>
              <a:rPr lang="en-US" sz="3200" dirty="0">
                <a:solidFill>
                  <a:schemeClr val="bg1"/>
                </a:solidFill>
              </a:rPr>
              <a:t>The rule isn’t applied as universally as you might expect (Job 7:11; Acts 6:1)</a:t>
            </a:r>
          </a:p>
        </p:txBody>
      </p:sp>
    </p:spTree>
    <p:extLst>
      <p:ext uri="{BB962C8B-B14F-4D97-AF65-F5344CB8AC3E}">
        <p14:creationId xmlns:p14="http://schemas.microsoft.com/office/powerpoint/2010/main" val="188260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AM I ANGERING GOD?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Still thankful?</a:t>
            </a:r>
          </a:p>
          <a:p>
            <a:r>
              <a:rPr lang="en-US" sz="3200" dirty="0">
                <a:solidFill>
                  <a:schemeClr val="bg1"/>
                </a:solidFill>
              </a:rPr>
              <a:t>Still trusting God?</a:t>
            </a:r>
          </a:p>
          <a:p>
            <a:r>
              <a:rPr lang="en-US" sz="3200" dirty="0">
                <a:solidFill>
                  <a:schemeClr val="bg1"/>
                </a:solidFill>
              </a:rPr>
              <a:t>Blaming God?</a:t>
            </a:r>
          </a:p>
          <a:p>
            <a:r>
              <a:rPr lang="en-US" sz="3200" dirty="0">
                <a:solidFill>
                  <a:schemeClr val="bg1"/>
                </a:solidFill>
              </a:rPr>
              <a:t>Being short-tempered?</a:t>
            </a:r>
          </a:p>
          <a:p>
            <a:r>
              <a:rPr lang="en-US" sz="3200" dirty="0">
                <a:solidFill>
                  <a:schemeClr val="bg1"/>
                </a:solidFill>
              </a:rPr>
              <a:t>Holding on to a grudge (Eph. 4:26)?</a:t>
            </a:r>
          </a:p>
          <a:p>
            <a:r>
              <a:rPr lang="en-US" sz="3200" dirty="0">
                <a:solidFill>
                  <a:schemeClr val="bg1"/>
                </a:solidFill>
              </a:rPr>
              <a:t>Known as a complainer?</a:t>
            </a:r>
          </a:p>
          <a:p>
            <a:r>
              <a:rPr lang="en-US" sz="3200" dirty="0">
                <a:solidFill>
                  <a:schemeClr val="bg1"/>
                </a:solidFill>
              </a:rPr>
              <a:t>Cheerfully doing what I’m supposed to be doing?</a:t>
            </a:r>
          </a:p>
        </p:txBody>
      </p:sp>
    </p:spTree>
    <p:extLst>
      <p:ext uri="{BB962C8B-B14F-4D97-AF65-F5344CB8AC3E}">
        <p14:creationId xmlns:p14="http://schemas.microsoft.com/office/powerpoint/2010/main" val="122153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1659</TotalTime>
  <Words>291</Words>
  <Application>Microsoft Office PowerPoint</Application>
  <PresentationFormat>On-screen Show (4:3)</PresentationFormat>
  <Paragraphs>53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GOD’S WRATH</vt:lpstr>
      <vt:lpstr>DO NOT COMPLAIN</vt:lpstr>
      <vt:lpstr>THE GENERATION OF COMPLAINERS</vt:lpstr>
      <vt:lpstr>COMPLAINING CAN ANGER GOD</vt:lpstr>
      <vt:lpstr>NT – DON’T COMPLAIN</vt:lpstr>
      <vt:lpstr>WHY COMPLAIN?</vt:lpstr>
      <vt:lpstr>WHAT SHOULD WE DO INSTEAD OF COMPLAINING?</vt:lpstr>
      <vt:lpstr>DIFFICULT SUBJECT</vt:lpstr>
      <vt:lpstr>AM I ANGERING GOD?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 RESPONSE TO DIFFICULT TIMES</dc:title>
  <dc:creator>Jared Hagan</dc:creator>
  <cp:lastModifiedBy>Jared Hagan</cp:lastModifiedBy>
  <cp:revision>73</cp:revision>
  <cp:lastPrinted>2021-09-12T06:32:27Z</cp:lastPrinted>
  <dcterms:created xsi:type="dcterms:W3CDTF">2020-06-28T07:20:46Z</dcterms:created>
  <dcterms:modified xsi:type="dcterms:W3CDTF">2021-09-12T06:49:55Z</dcterms:modified>
</cp:coreProperties>
</file>