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76" r:id="rId7"/>
    <p:sldMasterId id="2147483789" r:id="rId8"/>
    <p:sldMasterId id="2147483801" r:id="rId9"/>
    <p:sldMasterId id="2147483813" r:id="rId10"/>
    <p:sldMasterId id="2147483826" r:id="rId11"/>
  </p:sldMasterIdLst>
  <p:notesMasterIdLst>
    <p:notesMasterId r:id="rId45"/>
  </p:notesMasterIdLst>
  <p:sldIdLst>
    <p:sldId id="486" r:id="rId12"/>
    <p:sldId id="264" r:id="rId13"/>
    <p:sldId id="500" r:id="rId14"/>
    <p:sldId id="511" r:id="rId15"/>
    <p:sldId id="285" r:id="rId16"/>
    <p:sldId id="490" r:id="rId17"/>
    <p:sldId id="637" r:id="rId18"/>
    <p:sldId id="638" r:id="rId19"/>
    <p:sldId id="491" r:id="rId20"/>
    <p:sldId id="494" r:id="rId21"/>
    <p:sldId id="492" r:id="rId22"/>
    <p:sldId id="502" r:id="rId23"/>
    <p:sldId id="493" r:id="rId24"/>
    <p:sldId id="265" r:id="rId25"/>
    <p:sldId id="639" r:id="rId26"/>
    <p:sldId id="496" r:id="rId27"/>
    <p:sldId id="497" r:id="rId28"/>
    <p:sldId id="266" r:id="rId29"/>
    <p:sldId id="267" r:id="rId30"/>
    <p:sldId id="498" r:id="rId31"/>
    <p:sldId id="268" r:id="rId32"/>
    <p:sldId id="503" r:id="rId33"/>
    <p:sldId id="640" r:id="rId34"/>
    <p:sldId id="506" r:id="rId35"/>
    <p:sldId id="378" r:id="rId36"/>
    <p:sldId id="374" r:id="rId37"/>
    <p:sldId id="340" r:id="rId38"/>
    <p:sldId id="507" r:id="rId39"/>
    <p:sldId id="489" r:id="rId40"/>
    <p:sldId id="508" r:id="rId41"/>
    <p:sldId id="509" r:id="rId42"/>
    <p:sldId id="510" r:id="rId43"/>
    <p:sldId id="25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6" d="100"/>
          <a:sy n="86" d="100"/>
        </p:scale>
        <p:origin x="124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7A7BC-38EB-49D2-BFF3-70C5EE67CACF}" type="datetimeFigureOut">
              <a:rPr lang="en-US" smtClean="0"/>
              <a:t>7/25/2021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8E1DD-02EC-4676-8C41-F1EBAF92C8EE}" type="slidenum">
              <a:rPr lang="en-US" smtClean="0"/>
              <a:t>‹#›</a:t>
            </a:fld>
            <a:endParaRPr lang="en-US"/>
          </a:p>
        </p:txBody>
      </p:sp>
    </p:spTree>
    <p:extLst>
      <p:ext uri="{BB962C8B-B14F-4D97-AF65-F5344CB8AC3E}">
        <p14:creationId xmlns:p14="http://schemas.microsoft.com/office/powerpoint/2010/main" val="372788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itchFamily="18" charset="0"/>
                <a:cs typeface="Times New Roman" pitchFamily="18" charset="0"/>
              </a:rPr>
              <a:t>bb00010005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41F17-FA56-4A99-8D88-E36A3119787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3163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p:spPr>
        <p:txBody>
          <a:bodyPr/>
          <a:lstStyle/>
          <a:p>
            <a:r>
              <a:rPr lang="en-US" dirty="0">
                <a:latin typeface="Times New Roman" pitchFamily="18" charset="0"/>
              </a:rPr>
              <a:t>tbs112120011</a:t>
            </a:r>
          </a:p>
        </p:txBody>
      </p:sp>
      <p:sp>
        <p:nvSpPr>
          <p:cNvPr id="19459"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C39C5E-A93F-4A7E-99E2-A2E9C9172CE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228600" indent="-228600" eaLnBrk="1" hangingPunct="1"/>
            <a:r>
              <a:rPr lang="en-US" b="1" dirty="0">
                <a:latin typeface="Times New Roman" pitchFamily="18" charset="0"/>
              </a:rPr>
              <a:t>Biblical History</a:t>
            </a:r>
          </a:p>
          <a:p>
            <a:pPr marL="228600" indent="-228600" eaLnBrk="1" hangingPunct="1">
              <a:buFontTx/>
              <a:buAutoNum type="arabicPeriod"/>
            </a:pPr>
            <a:r>
              <a:rPr lang="en-US" dirty="0">
                <a:latin typeface="Times New Roman" pitchFamily="18" charset="0"/>
              </a:rPr>
              <a:t>Hazor was destroyed by Joshua (Josh 11:10).</a:t>
            </a:r>
          </a:p>
          <a:p>
            <a:pPr marL="228600" indent="-228600" eaLnBrk="1" hangingPunct="1">
              <a:buFontTx/>
              <a:buAutoNum type="arabicPeriod"/>
            </a:pPr>
            <a:r>
              <a:rPr lang="en-US" dirty="0" err="1">
                <a:latin typeface="Times New Roman" pitchFamily="18" charset="0"/>
              </a:rPr>
              <a:t>Jabin’s</a:t>
            </a:r>
            <a:r>
              <a:rPr lang="en-US" dirty="0">
                <a:latin typeface="Times New Roman" pitchFamily="18" charset="0"/>
              </a:rPr>
              <a:t> army, led by Sisera, was destroyed by Deborah and Barak at Hazor (</a:t>
            </a:r>
            <a:r>
              <a:rPr lang="en-US" dirty="0" err="1">
                <a:latin typeface="Times New Roman" pitchFamily="18" charset="0"/>
              </a:rPr>
              <a:t>Judg</a:t>
            </a:r>
            <a:r>
              <a:rPr lang="en-US" dirty="0">
                <a:latin typeface="Times New Roman" pitchFamily="18" charset="0"/>
              </a:rPr>
              <a:t> 4).</a:t>
            </a:r>
          </a:p>
          <a:p>
            <a:pPr marL="228600" indent="-228600" eaLnBrk="1" hangingPunct="1">
              <a:buFontTx/>
              <a:buAutoNum type="arabicPeriod"/>
            </a:pPr>
            <a:r>
              <a:rPr lang="en-US" dirty="0">
                <a:latin typeface="Times New Roman" pitchFamily="18" charset="0"/>
              </a:rPr>
              <a:t>Solomon built Hazor (1 Kgs 9:15).</a:t>
            </a:r>
          </a:p>
          <a:p>
            <a:pPr marL="228600" indent="-228600" eaLnBrk="1" hangingPunct="1">
              <a:buFontTx/>
              <a:buAutoNum type="arabicPeriod"/>
            </a:pPr>
            <a:r>
              <a:rPr lang="en-US" dirty="0">
                <a:latin typeface="Times New Roman" pitchFamily="18" charset="0"/>
              </a:rPr>
              <a:t>Hazor was captured by Tiglath-Pileser III, king of Assyria (2 Kgs 15:29). </a:t>
            </a:r>
          </a:p>
          <a:p>
            <a:pPr marL="228600" indent="-228600" eaLnBrk="1" hangingPunct="1">
              <a:spcBef>
                <a:spcPct val="0"/>
              </a:spcBef>
            </a:pPr>
            <a:endParaRPr lang="en-US" dirty="0">
              <a:latin typeface="Times New Roman" pitchFamily="18" charset="0"/>
            </a:endParaRPr>
          </a:p>
          <a:p>
            <a:pPr marL="228600" indent="-228600"/>
            <a:r>
              <a:rPr lang="en-US" dirty="0">
                <a:latin typeface="Times New Roman" pitchFamily="18" charset="0"/>
              </a:rPr>
              <a:t>tbs112290011</a:t>
            </a:r>
          </a:p>
        </p:txBody>
      </p:sp>
      <p:sp>
        <p:nvSpPr>
          <p:cNvPr id="27651"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80AE50-1EA7-4D97-A945-DF60E9F7A78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p:spPr>
        <p:txBody>
          <a:bodyPr/>
          <a:lstStyle/>
          <a:p>
            <a:pPr eaLnBrk="1" hangingPunct="1"/>
            <a:r>
              <a:rPr lang="en-US">
                <a:latin typeface="Times New Roman" pitchFamily="18" charset="0"/>
              </a:rPr>
              <a:t>The altar was located in the center of the courtyard in front of the Late Bronze palace.</a:t>
            </a:r>
          </a:p>
          <a:p>
            <a:pPr eaLnBrk="1" hangingPunct="1"/>
            <a:endParaRPr lang="en-US">
              <a:latin typeface="Times New Roman" pitchFamily="18" charset="0"/>
            </a:endParaRPr>
          </a:p>
          <a:p>
            <a:pPr eaLnBrk="1" hangingPunct="1"/>
            <a:r>
              <a:rPr lang="en-US">
                <a:latin typeface="Times New Roman" pitchFamily="18" charset="0"/>
              </a:rPr>
              <a:t>tb032607742</a:t>
            </a:r>
          </a:p>
        </p:txBody>
      </p:sp>
      <p:sp>
        <p:nvSpPr>
          <p:cNvPr id="89091"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F0ECEA-E224-47CB-872D-CFA49F15FB7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7/25/2021</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3143298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3669080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AF98CB-8AE4-4FFB-907E-F34CBB1DC6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0D193B-A890-489A-8A6D-91C39DAE86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296611-BE7C-40B4-BEC7-85E4D4F11733}"/>
              </a:ext>
            </a:extLst>
          </p:cNvPr>
          <p:cNvSpPr>
            <a:spLocks noGrp="1" noChangeArrowheads="1"/>
          </p:cNvSpPr>
          <p:nvPr>
            <p:ph type="sldNum" sz="quarter" idx="12"/>
          </p:nvPr>
        </p:nvSpPr>
        <p:spPr>
          <a:ln/>
        </p:spPr>
        <p:txBody>
          <a:bodyPr/>
          <a:lstStyle>
            <a:lvl1pPr>
              <a:defRPr/>
            </a:lvl1pPr>
          </a:lstStyle>
          <a:p>
            <a:fld id="{2BBCC86B-CFC4-4C8A-B224-F220E8E64E10}" type="slidenum">
              <a:rPr lang="en-US" altLang="en-US"/>
              <a:pPr/>
              <a:t>‹#›</a:t>
            </a:fld>
            <a:endParaRPr lang="en-US" altLang="en-US"/>
          </a:p>
        </p:txBody>
      </p:sp>
    </p:spTree>
    <p:extLst>
      <p:ext uri="{BB962C8B-B14F-4D97-AF65-F5344CB8AC3E}">
        <p14:creationId xmlns:p14="http://schemas.microsoft.com/office/powerpoint/2010/main" val="3196928631"/>
      </p:ext>
    </p:extLst>
  </p:cSld>
  <p:clrMapOvr>
    <a:masterClrMapping/>
  </p:clrMapOvr>
  <p:transition spd="slow">
    <p:split orient="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B370CC-C05A-4DEF-AB13-70DE4CE2AC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BDAF28-35FB-47E8-A545-A801D401D8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FF781D-E016-40C5-AE0D-BE997D391394}"/>
              </a:ext>
            </a:extLst>
          </p:cNvPr>
          <p:cNvSpPr>
            <a:spLocks noGrp="1" noChangeArrowheads="1"/>
          </p:cNvSpPr>
          <p:nvPr>
            <p:ph type="sldNum" sz="quarter" idx="12"/>
          </p:nvPr>
        </p:nvSpPr>
        <p:spPr>
          <a:ln/>
        </p:spPr>
        <p:txBody>
          <a:bodyPr/>
          <a:lstStyle>
            <a:lvl1pPr>
              <a:defRPr/>
            </a:lvl1pPr>
          </a:lstStyle>
          <a:p>
            <a:fld id="{80B2C6AE-E952-444D-ADE2-0EEEECBBBAD3}" type="slidenum">
              <a:rPr lang="en-US" altLang="en-US"/>
              <a:pPr/>
              <a:t>‹#›</a:t>
            </a:fld>
            <a:endParaRPr lang="en-US" altLang="en-US"/>
          </a:p>
        </p:txBody>
      </p:sp>
    </p:spTree>
    <p:extLst>
      <p:ext uri="{BB962C8B-B14F-4D97-AF65-F5344CB8AC3E}">
        <p14:creationId xmlns:p14="http://schemas.microsoft.com/office/powerpoint/2010/main" val="19164722"/>
      </p:ext>
    </p:extLst>
  </p:cSld>
  <p:clrMapOvr>
    <a:masterClrMapping/>
  </p:clrMapOvr>
  <p:transition spd="slow">
    <p:split orient="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9CE29FF-EAD3-442B-8544-60E516D5B24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DB1B02-4AE6-4993-8FAE-4904D3EC7C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4189BC-33DE-4531-B092-5864B838DA3F}"/>
              </a:ext>
            </a:extLst>
          </p:cNvPr>
          <p:cNvSpPr>
            <a:spLocks noGrp="1" noChangeArrowheads="1"/>
          </p:cNvSpPr>
          <p:nvPr>
            <p:ph type="sldNum" sz="quarter" idx="12"/>
          </p:nvPr>
        </p:nvSpPr>
        <p:spPr>
          <a:ln/>
        </p:spPr>
        <p:txBody>
          <a:bodyPr/>
          <a:lstStyle>
            <a:lvl1pPr>
              <a:defRPr/>
            </a:lvl1pPr>
          </a:lstStyle>
          <a:p>
            <a:fld id="{E2AE27BE-EC45-4271-A0CD-D5F58B607331}" type="slidenum">
              <a:rPr lang="en-US" altLang="en-US"/>
              <a:pPr/>
              <a:t>‹#›</a:t>
            </a:fld>
            <a:endParaRPr lang="en-US" altLang="en-US"/>
          </a:p>
        </p:txBody>
      </p:sp>
    </p:spTree>
    <p:extLst>
      <p:ext uri="{BB962C8B-B14F-4D97-AF65-F5344CB8AC3E}">
        <p14:creationId xmlns:p14="http://schemas.microsoft.com/office/powerpoint/2010/main" val="1844351483"/>
      </p:ext>
    </p:extLst>
  </p:cSld>
  <p:clrMapOvr>
    <a:masterClrMapping/>
  </p:clrMapOvr>
  <p:transition spd="slow">
    <p:split orient="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6A76C7-9B55-46DA-9C06-D44C40131F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EEB8F7-520E-424F-956F-091DF0BF2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0612D7-24CD-42AE-B696-A63C321899EB}"/>
              </a:ext>
            </a:extLst>
          </p:cNvPr>
          <p:cNvSpPr>
            <a:spLocks noGrp="1" noChangeArrowheads="1"/>
          </p:cNvSpPr>
          <p:nvPr>
            <p:ph type="sldNum" sz="quarter" idx="12"/>
          </p:nvPr>
        </p:nvSpPr>
        <p:spPr>
          <a:ln/>
        </p:spPr>
        <p:txBody>
          <a:bodyPr/>
          <a:lstStyle>
            <a:lvl1pPr>
              <a:defRPr/>
            </a:lvl1pPr>
          </a:lstStyle>
          <a:p>
            <a:fld id="{06901E35-D1DC-451D-AB9E-6AEFFDE0F079}" type="slidenum">
              <a:rPr lang="en-US" altLang="en-US"/>
              <a:pPr/>
              <a:t>‹#›</a:t>
            </a:fld>
            <a:endParaRPr lang="en-US" altLang="en-US"/>
          </a:p>
        </p:txBody>
      </p:sp>
    </p:spTree>
    <p:extLst>
      <p:ext uri="{BB962C8B-B14F-4D97-AF65-F5344CB8AC3E}">
        <p14:creationId xmlns:p14="http://schemas.microsoft.com/office/powerpoint/2010/main" val="3383023910"/>
      </p:ext>
    </p:extLst>
  </p:cSld>
  <p:clrMapOvr>
    <a:masterClrMapping/>
  </p:clrMapOvr>
  <p:transition spd="slow">
    <p:split orient="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6CE8EC6-FF02-435C-9ADB-C9D89C7CEC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07FAEB-E0BA-47A6-BBBF-2FF12FDBB8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FDBC1A-653E-4F06-B243-66083FE95C58}"/>
              </a:ext>
            </a:extLst>
          </p:cNvPr>
          <p:cNvSpPr>
            <a:spLocks noGrp="1" noChangeArrowheads="1"/>
          </p:cNvSpPr>
          <p:nvPr>
            <p:ph type="sldNum" sz="quarter" idx="12"/>
          </p:nvPr>
        </p:nvSpPr>
        <p:spPr>
          <a:ln/>
        </p:spPr>
        <p:txBody>
          <a:bodyPr/>
          <a:lstStyle>
            <a:lvl1pPr>
              <a:defRPr/>
            </a:lvl1pPr>
          </a:lstStyle>
          <a:p>
            <a:fld id="{87D2DC78-AE7A-4577-A9D8-C566459AE594}" type="slidenum">
              <a:rPr lang="en-US" altLang="en-US"/>
              <a:pPr/>
              <a:t>‹#›</a:t>
            </a:fld>
            <a:endParaRPr lang="en-US" altLang="en-US"/>
          </a:p>
        </p:txBody>
      </p:sp>
    </p:spTree>
    <p:extLst>
      <p:ext uri="{BB962C8B-B14F-4D97-AF65-F5344CB8AC3E}">
        <p14:creationId xmlns:p14="http://schemas.microsoft.com/office/powerpoint/2010/main" val="3804840065"/>
      </p:ext>
    </p:extLst>
  </p:cSld>
  <p:clrMapOvr>
    <a:masterClrMapping/>
  </p:clrMapOvr>
  <p:transition spd="slow">
    <p:split orient="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483A2B-233A-4E4F-A2F1-DC0D7FDE70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296FD5-6D1F-4E64-BCDF-66152AA3F2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97C28F8-70AD-4049-BFF9-4FEC9BFB0A55}"/>
              </a:ext>
            </a:extLst>
          </p:cNvPr>
          <p:cNvSpPr>
            <a:spLocks noGrp="1" noChangeArrowheads="1"/>
          </p:cNvSpPr>
          <p:nvPr>
            <p:ph type="sldNum" sz="quarter" idx="12"/>
          </p:nvPr>
        </p:nvSpPr>
        <p:spPr>
          <a:ln/>
        </p:spPr>
        <p:txBody>
          <a:bodyPr/>
          <a:lstStyle>
            <a:lvl1pPr>
              <a:defRPr/>
            </a:lvl1pPr>
          </a:lstStyle>
          <a:p>
            <a:fld id="{EFD2B2D0-F14C-4644-9262-F9FC21E04D33}" type="slidenum">
              <a:rPr lang="en-US" altLang="en-US"/>
              <a:pPr/>
              <a:t>‹#›</a:t>
            </a:fld>
            <a:endParaRPr lang="en-US" altLang="en-US"/>
          </a:p>
        </p:txBody>
      </p:sp>
    </p:spTree>
    <p:extLst>
      <p:ext uri="{BB962C8B-B14F-4D97-AF65-F5344CB8AC3E}">
        <p14:creationId xmlns:p14="http://schemas.microsoft.com/office/powerpoint/2010/main" val="2420905388"/>
      </p:ext>
    </p:extLst>
  </p:cSld>
  <p:clrMapOvr>
    <a:masterClrMapping/>
  </p:clrMapOvr>
  <p:transition spd="slow">
    <p:split orient="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9471106-3EF5-4E69-85F4-E6AAF3A1D9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1BA8B2D-8A50-41E8-8A14-ABE5343A3C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E77DCC3-DD8B-41F9-A522-124DC15B8610}"/>
              </a:ext>
            </a:extLst>
          </p:cNvPr>
          <p:cNvSpPr>
            <a:spLocks noGrp="1" noChangeArrowheads="1"/>
          </p:cNvSpPr>
          <p:nvPr>
            <p:ph type="sldNum" sz="quarter" idx="12"/>
          </p:nvPr>
        </p:nvSpPr>
        <p:spPr>
          <a:ln/>
        </p:spPr>
        <p:txBody>
          <a:bodyPr/>
          <a:lstStyle>
            <a:lvl1pPr>
              <a:defRPr/>
            </a:lvl1pPr>
          </a:lstStyle>
          <a:p>
            <a:fld id="{B1C1B46F-4178-441D-8D1B-7AB5031EA448}" type="slidenum">
              <a:rPr lang="en-US" altLang="en-US"/>
              <a:pPr/>
              <a:t>‹#›</a:t>
            </a:fld>
            <a:endParaRPr lang="en-US" altLang="en-US"/>
          </a:p>
        </p:txBody>
      </p:sp>
    </p:spTree>
    <p:extLst>
      <p:ext uri="{BB962C8B-B14F-4D97-AF65-F5344CB8AC3E}">
        <p14:creationId xmlns:p14="http://schemas.microsoft.com/office/powerpoint/2010/main" val="2182015717"/>
      </p:ext>
    </p:extLst>
  </p:cSld>
  <p:clrMapOvr>
    <a:masterClrMapping/>
  </p:clrMapOvr>
  <p:transition spd="slow">
    <p:split orient="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7522ABC-943C-4BD1-8DD8-6102EE4CFB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ACFD7BB-EEA7-4968-BB96-46F20D26FF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336846-9227-473F-BA1A-9532FB243DD9}"/>
              </a:ext>
            </a:extLst>
          </p:cNvPr>
          <p:cNvSpPr>
            <a:spLocks noGrp="1" noChangeArrowheads="1"/>
          </p:cNvSpPr>
          <p:nvPr>
            <p:ph type="sldNum" sz="quarter" idx="12"/>
          </p:nvPr>
        </p:nvSpPr>
        <p:spPr>
          <a:ln/>
        </p:spPr>
        <p:txBody>
          <a:bodyPr/>
          <a:lstStyle>
            <a:lvl1pPr>
              <a:defRPr/>
            </a:lvl1pPr>
          </a:lstStyle>
          <a:p>
            <a:fld id="{6BDC1E11-D127-430E-98AA-1A87AB16E1FE}" type="slidenum">
              <a:rPr lang="en-US" altLang="en-US"/>
              <a:pPr/>
              <a:t>‹#›</a:t>
            </a:fld>
            <a:endParaRPr lang="en-US" altLang="en-US"/>
          </a:p>
        </p:txBody>
      </p:sp>
    </p:spTree>
    <p:extLst>
      <p:ext uri="{BB962C8B-B14F-4D97-AF65-F5344CB8AC3E}">
        <p14:creationId xmlns:p14="http://schemas.microsoft.com/office/powerpoint/2010/main" val="2223285345"/>
      </p:ext>
    </p:extLst>
  </p:cSld>
  <p:clrMapOvr>
    <a:masterClrMapping/>
  </p:clrMapOvr>
  <p:transition spd="slow">
    <p:split orient="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F8BA98-48F8-443E-852F-80A3A1340F9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EA2054B-C87F-45F5-AEFE-6E4A4ED8FD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CD12C07-7D7A-4ECD-AE76-913414CA4E15}"/>
              </a:ext>
            </a:extLst>
          </p:cNvPr>
          <p:cNvSpPr>
            <a:spLocks noGrp="1" noChangeArrowheads="1"/>
          </p:cNvSpPr>
          <p:nvPr>
            <p:ph type="sldNum" sz="quarter" idx="12"/>
          </p:nvPr>
        </p:nvSpPr>
        <p:spPr>
          <a:ln/>
        </p:spPr>
        <p:txBody>
          <a:bodyPr/>
          <a:lstStyle>
            <a:lvl1pPr>
              <a:defRPr/>
            </a:lvl1pPr>
          </a:lstStyle>
          <a:p>
            <a:fld id="{76D53B5C-B99B-4879-89D4-528E6C49D00B}" type="slidenum">
              <a:rPr lang="en-US" altLang="en-US"/>
              <a:pPr/>
              <a:t>‹#›</a:t>
            </a:fld>
            <a:endParaRPr lang="en-US" altLang="en-US"/>
          </a:p>
        </p:txBody>
      </p:sp>
    </p:spTree>
    <p:extLst>
      <p:ext uri="{BB962C8B-B14F-4D97-AF65-F5344CB8AC3E}">
        <p14:creationId xmlns:p14="http://schemas.microsoft.com/office/powerpoint/2010/main" val="80922997"/>
      </p:ext>
    </p:extLst>
  </p:cSld>
  <p:clrMapOvr>
    <a:masterClrMapping/>
  </p:clrMapOvr>
  <p:transition spd="slow">
    <p:split orient="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E6316DF-BA04-48F4-8EC4-6A53682626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7AB5BA-E083-4C92-B503-79EF442A13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15E41C0-D564-45B5-9278-FE79A1C7A729}"/>
              </a:ext>
            </a:extLst>
          </p:cNvPr>
          <p:cNvSpPr>
            <a:spLocks noGrp="1" noChangeArrowheads="1"/>
          </p:cNvSpPr>
          <p:nvPr>
            <p:ph type="sldNum" sz="quarter" idx="12"/>
          </p:nvPr>
        </p:nvSpPr>
        <p:spPr>
          <a:ln/>
        </p:spPr>
        <p:txBody>
          <a:bodyPr/>
          <a:lstStyle>
            <a:lvl1pPr>
              <a:defRPr/>
            </a:lvl1pPr>
          </a:lstStyle>
          <a:p>
            <a:fld id="{7B4048D6-2550-4B35-A53E-CFB659C1DB31}" type="slidenum">
              <a:rPr lang="en-US" altLang="en-US"/>
              <a:pPr/>
              <a:t>‹#›</a:t>
            </a:fld>
            <a:endParaRPr lang="en-US" altLang="en-US"/>
          </a:p>
        </p:txBody>
      </p:sp>
    </p:spTree>
    <p:extLst>
      <p:ext uri="{BB962C8B-B14F-4D97-AF65-F5344CB8AC3E}">
        <p14:creationId xmlns:p14="http://schemas.microsoft.com/office/powerpoint/2010/main" val="1967569261"/>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178004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DACFBB2-3B91-4CA0-82D6-2924AC564C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7C9987-3442-4CE6-91D6-966B48906C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EC51EE-4605-459C-AF2F-91E124AFAE30}"/>
              </a:ext>
            </a:extLst>
          </p:cNvPr>
          <p:cNvSpPr>
            <a:spLocks noGrp="1" noChangeArrowheads="1"/>
          </p:cNvSpPr>
          <p:nvPr>
            <p:ph type="sldNum" sz="quarter" idx="12"/>
          </p:nvPr>
        </p:nvSpPr>
        <p:spPr>
          <a:ln/>
        </p:spPr>
        <p:txBody>
          <a:bodyPr/>
          <a:lstStyle>
            <a:lvl1pPr>
              <a:defRPr/>
            </a:lvl1pPr>
          </a:lstStyle>
          <a:p>
            <a:fld id="{2346902A-7810-42F9-825B-0CCDE634F086}" type="slidenum">
              <a:rPr lang="en-US" altLang="en-US"/>
              <a:pPr/>
              <a:t>‹#›</a:t>
            </a:fld>
            <a:endParaRPr lang="en-US" altLang="en-US"/>
          </a:p>
        </p:txBody>
      </p:sp>
    </p:spTree>
    <p:extLst>
      <p:ext uri="{BB962C8B-B14F-4D97-AF65-F5344CB8AC3E}">
        <p14:creationId xmlns:p14="http://schemas.microsoft.com/office/powerpoint/2010/main" val="2944251101"/>
      </p:ext>
    </p:extLst>
  </p:cSld>
  <p:clrMapOvr>
    <a:masterClrMapping/>
  </p:clrMapOvr>
  <p:transition spd="slow">
    <p:split orient="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FF8773-7FA3-47AF-9341-41AE3C7055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C2348A-B8BC-4358-BDC8-3E3118B320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0E536B-F8F6-4E43-8618-AE7A21C81162}"/>
              </a:ext>
            </a:extLst>
          </p:cNvPr>
          <p:cNvSpPr>
            <a:spLocks noGrp="1" noChangeArrowheads="1"/>
          </p:cNvSpPr>
          <p:nvPr>
            <p:ph type="sldNum" sz="quarter" idx="12"/>
          </p:nvPr>
        </p:nvSpPr>
        <p:spPr>
          <a:ln/>
        </p:spPr>
        <p:txBody>
          <a:bodyPr/>
          <a:lstStyle>
            <a:lvl1pPr>
              <a:defRPr/>
            </a:lvl1pPr>
          </a:lstStyle>
          <a:p>
            <a:fld id="{FE3A3F6F-4774-4DFF-A042-8B8272360E37}" type="slidenum">
              <a:rPr lang="en-US" altLang="en-US"/>
              <a:pPr/>
              <a:t>‹#›</a:t>
            </a:fld>
            <a:endParaRPr lang="en-US" altLang="en-US"/>
          </a:p>
        </p:txBody>
      </p:sp>
    </p:spTree>
    <p:extLst>
      <p:ext uri="{BB962C8B-B14F-4D97-AF65-F5344CB8AC3E}">
        <p14:creationId xmlns:p14="http://schemas.microsoft.com/office/powerpoint/2010/main" val="982428236"/>
      </p:ext>
    </p:extLst>
  </p:cSld>
  <p:clrMapOvr>
    <a:masterClrMapping/>
  </p:clrMapOvr>
  <p:transition spd="slow">
    <p:split orient="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D89B5D-09DF-4FB7-A751-CD3C20D8589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F3509F-F936-4602-A453-60D0777EDD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4B7C89-2439-4F1D-8A11-204E09D433BA}"/>
              </a:ext>
            </a:extLst>
          </p:cNvPr>
          <p:cNvSpPr>
            <a:spLocks noGrp="1" noChangeArrowheads="1"/>
          </p:cNvSpPr>
          <p:nvPr>
            <p:ph type="sldNum" sz="quarter" idx="12"/>
          </p:nvPr>
        </p:nvSpPr>
        <p:spPr>
          <a:ln/>
        </p:spPr>
        <p:txBody>
          <a:bodyPr/>
          <a:lstStyle>
            <a:lvl1pPr>
              <a:defRPr/>
            </a:lvl1pPr>
          </a:lstStyle>
          <a:p>
            <a:fld id="{FE352491-DE10-4157-82B6-2132FF64A867}" type="slidenum">
              <a:rPr lang="en-US" altLang="en-US"/>
              <a:pPr/>
              <a:t>‹#›</a:t>
            </a:fld>
            <a:endParaRPr lang="en-US" altLang="en-US"/>
          </a:p>
        </p:txBody>
      </p:sp>
    </p:spTree>
    <p:extLst>
      <p:ext uri="{BB962C8B-B14F-4D97-AF65-F5344CB8AC3E}">
        <p14:creationId xmlns:p14="http://schemas.microsoft.com/office/powerpoint/2010/main" val="2008750192"/>
      </p:ext>
    </p:extLst>
  </p:cSld>
  <p:clrMapOvr>
    <a:masterClrMapping/>
  </p:clrMapOvr>
  <p:transition spd="slow">
    <p:split orient="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F1639A-13BD-4986-B457-2D2320B8B9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E72A90-6843-4E0F-9A6F-C47334B40A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926BC32-5665-4B2B-961C-21FA8E217023}"/>
              </a:ext>
            </a:extLst>
          </p:cNvPr>
          <p:cNvSpPr>
            <a:spLocks noGrp="1" noChangeArrowheads="1"/>
          </p:cNvSpPr>
          <p:nvPr>
            <p:ph type="sldNum" sz="quarter" idx="12"/>
          </p:nvPr>
        </p:nvSpPr>
        <p:spPr>
          <a:ln/>
        </p:spPr>
        <p:txBody>
          <a:bodyPr/>
          <a:lstStyle>
            <a:lvl1pPr>
              <a:defRPr/>
            </a:lvl1pPr>
          </a:lstStyle>
          <a:p>
            <a:fld id="{873AED95-E54E-4A70-B8AC-9D649924CF02}" type="slidenum">
              <a:rPr lang="en-US" altLang="en-US"/>
              <a:pPr/>
              <a:t>‹#›</a:t>
            </a:fld>
            <a:endParaRPr lang="en-US" altLang="en-US"/>
          </a:p>
        </p:txBody>
      </p:sp>
    </p:spTree>
    <p:extLst>
      <p:ext uri="{BB962C8B-B14F-4D97-AF65-F5344CB8AC3E}">
        <p14:creationId xmlns:p14="http://schemas.microsoft.com/office/powerpoint/2010/main" val="1856713319"/>
      </p:ext>
    </p:extLst>
  </p:cSld>
  <p:clrMapOvr>
    <a:masterClrMapping/>
  </p:clrMapOvr>
  <p:transition spd="slow">
    <p:split orient="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78A5027-AF63-4704-9309-A3FB60819D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B5492A-4B07-43D1-AE73-BBC35C724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139AE9-599C-4D3E-B8C1-507D11088F8A}"/>
              </a:ext>
            </a:extLst>
          </p:cNvPr>
          <p:cNvSpPr>
            <a:spLocks noGrp="1" noChangeArrowheads="1"/>
          </p:cNvSpPr>
          <p:nvPr>
            <p:ph type="sldNum" sz="quarter" idx="12"/>
          </p:nvPr>
        </p:nvSpPr>
        <p:spPr>
          <a:ln/>
        </p:spPr>
        <p:txBody>
          <a:bodyPr/>
          <a:lstStyle>
            <a:lvl1pPr>
              <a:defRPr/>
            </a:lvl1pPr>
          </a:lstStyle>
          <a:p>
            <a:fld id="{F2BC34EA-6249-4992-AFC3-FE06BFE94511}" type="slidenum">
              <a:rPr lang="en-US" altLang="en-US"/>
              <a:pPr/>
              <a:t>‹#›</a:t>
            </a:fld>
            <a:endParaRPr lang="en-US" altLang="en-US"/>
          </a:p>
        </p:txBody>
      </p:sp>
    </p:spTree>
    <p:extLst>
      <p:ext uri="{BB962C8B-B14F-4D97-AF65-F5344CB8AC3E}">
        <p14:creationId xmlns:p14="http://schemas.microsoft.com/office/powerpoint/2010/main" val="3580037682"/>
      </p:ext>
    </p:extLst>
  </p:cSld>
  <p:clrMapOvr>
    <a:masterClrMapping/>
  </p:clrMapOvr>
  <p:transition spd="slow">
    <p:split orient="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599845-7227-4614-A8D5-B6B69870F5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DCD6BB-BCE7-470E-AFD3-DB5D0C6A13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5F6717-9D4D-4D35-B06D-5DAE2DCA8BDA}"/>
              </a:ext>
            </a:extLst>
          </p:cNvPr>
          <p:cNvSpPr>
            <a:spLocks noGrp="1" noChangeArrowheads="1"/>
          </p:cNvSpPr>
          <p:nvPr>
            <p:ph type="sldNum" sz="quarter" idx="12"/>
          </p:nvPr>
        </p:nvSpPr>
        <p:spPr>
          <a:ln/>
        </p:spPr>
        <p:txBody>
          <a:bodyPr/>
          <a:lstStyle>
            <a:lvl1pPr>
              <a:defRPr/>
            </a:lvl1pPr>
          </a:lstStyle>
          <a:p>
            <a:fld id="{FD2DE6E2-0EF6-4AC2-992A-0CE41AD41D71}" type="slidenum">
              <a:rPr lang="en-US" altLang="en-US"/>
              <a:pPr/>
              <a:t>‹#›</a:t>
            </a:fld>
            <a:endParaRPr lang="en-US" altLang="en-US"/>
          </a:p>
        </p:txBody>
      </p:sp>
    </p:spTree>
    <p:extLst>
      <p:ext uri="{BB962C8B-B14F-4D97-AF65-F5344CB8AC3E}">
        <p14:creationId xmlns:p14="http://schemas.microsoft.com/office/powerpoint/2010/main" val="3389401308"/>
      </p:ext>
    </p:extLst>
  </p:cSld>
  <p:clrMapOvr>
    <a:masterClrMapping/>
  </p:clrMapOvr>
  <p:transition spd="slow">
    <p:split orient="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417E4E6-7AE5-45EA-A698-D1C985DCD0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E08776-3EA9-470F-B694-00F1BC5AFC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8AC3CF-292A-409D-A0B5-8E7AECE6FD59}"/>
              </a:ext>
            </a:extLst>
          </p:cNvPr>
          <p:cNvSpPr>
            <a:spLocks noGrp="1" noChangeArrowheads="1"/>
          </p:cNvSpPr>
          <p:nvPr>
            <p:ph type="sldNum" sz="quarter" idx="12"/>
          </p:nvPr>
        </p:nvSpPr>
        <p:spPr>
          <a:ln/>
        </p:spPr>
        <p:txBody>
          <a:bodyPr/>
          <a:lstStyle>
            <a:lvl1pPr>
              <a:defRPr/>
            </a:lvl1pPr>
          </a:lstStyle>
          <a:p>
            <a:fld id="{AD219999-ACC3-45D9-BE53-F357E4AB11BE}" type="slidenum">
              <a:rPr lang="en-US" altLang="en-US"/>
              <a:pPr/>
              <a:t>‹#›</a:t>
            </a:fld>
            <a:endParaRPr lang="en-US" altLang="en-US"/>
          </a:p>
        </p:txBody>
      </p:sp>
    </p:spTree>
    <p:extLst>
      <p:ext uri="{BB962C8B-B14F-4D97-AF65-F5344CB8AC3E}">
        <p14:creationId xmlns:p14="http://schemas.microsoft.com/office/powerpoint/2010/main" val="3378731532"/>
      </p:ext>
    </p:extLst>
  </p:cSld>
  <p:clrMapOvr>
    <a:masterClrMapping/>
  </p:clrMapOvr>
  <p:transition spd="slow">
    <p:split orient="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8FA443-9008-4FDF-9B27-28AD292F73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F35864F-3ADF-4066-8247-6147E67CA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C66894-2349-4B38-A5B5-1D61F3655B73}"/>
              </a:ext>
            </a:extLst>
          </p:cNvPr>
          <p:cNvSpPr>
            <a:spLocks noGrp="1" noChangeArrowheads="1"/>
          </p:cNvSpPr>
          <p:nvPr>
            <p:ph type="sldNum" sz="quarter" idx="12"/>
          </p:nvPr>
        </p:nvSpPr>
        <p:spPr>
          <a:ln/>
        </p:spPr>
        <p:txBody>
          <a:bodyPr/>
          <a:lstStyle>
            <a:lvl1pPr>
              <a:defRPr/>
            </a:lvl1pPr>
          </a:lstStyle>
          <a:p>
            <a:fld id="{68942C78-A68E-448E-BD92-206519CAA6CE}" type="slidenum">
              <a:rPr lang="en-US" altLang="en-US"/>
              <a:pPr/>
              <a:t>‹#›</a:t>
            </a:fld>
            <a:endParaRPr lang="en-US" altLang="en-US"/>
          </a:p>
        </p:txBody>
      </p:sp>
    </p:spTree>
    <p:extLst>
      <p:ext uri="{BB962C8B-B14F-4D97-AF65-F5344CB8AC3E}">
        <p14:creationId xmlns:p14="http://schemas.microsoft.com/office/powerpoint/2010/main" val="1592254879"/>
      </p:ext>
    </p:extLst>
  </p:cSld>
  <p:clrMapOvr>
    <a:masterClrMapping/>
  </p:clrMapOvr>
  <p:transition spd="slow">
    <p:split orient="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A09F54C-1CA3-4786-B8D8-F37CE91916F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8B7BCA3-95C2-48AB-A3B2-42BF7E6EDA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2D06748-D93B-4AB5-B1F0-025FCF3AAEE9}"/>
              </a:ext>
            </a:extLst>
          </p:cNvPr>
          <p:cNvSpPr>
            <a:spLocks noGrp="1" noChangeArrowheads="1"/>
          </p:cNvSpPr>
          <p:nvPr>
            <p:ph type="sldNum" sz="quarter" idx="12"/>
          </p:nvPr>
        </p:nvSpPr>
        <p:spPr>
          <a:ln/>
        </p:spPr>
        <p:txBody>
          <a:bodyPr/>
          <a:lstStyle>
            <a:lvl1pPr>
              <a:defRPr/>
            </a:lvl1pPr>
          </a:lstStyle>
          <a:p>
            <a:fld id="{81D3E39F-A5BD-4ABD-BB76-D6853A484466}" type="slidenum">
              <a:rPr lang="en-US" altLang="en-US"/>
              <a:pPr/>
              <a:t>‹#›</a:t>
            </a:fld>
            <a:endParaRPr lang="en-US" altLang="en-US"/>
          </a:p>
        </p:txBody>
      </p:sp>
    </p:spTree>
    <p:extLst>
      <p:ext uri="{BB962C8B-B14F-4D97-AF65-F5344CB8AC3E}">
        <p14:creationId xmlns:p14="http://schemas.microsoft.com/office/powerpoint/2010/main" val="3457444331"/>
      </p:ext>
    </p:extLst>
  </p:cSld>
  <p:clrMapOvr>
    <a:masterClrMapping/>
  </p:clrMapOvr>
  <p:transition spd="slow">
    <p:split orient="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EBB5BB3-B4EF-4FFA-A490-424FB7495A4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E337B8F-FCEC-4A8C-BDA6-826D7F566F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7CFD89-F976-4122-ADD4-775D5E4B338F}"/>
              </a:ext>
            </a:extLst>
          </p:cNvPr>
          <p:cNvSpPr>
            <a:spLocks noGrp="1" noChangeArrowheads="1"/>
          </p:cNvSpPr>
          <p:nvPr>
            <p:ph type="sldNum" sz="quarter" idx="12"/>
          </p:nvPr>
        </p:nvSpPr>
        <p:spPr>
          <a:ln/>
        </p:spPr>
        <p:txBody>
          <a:bodyPr/>
          <a:lstStyle>
            <a:lvl1pPr>
              <a:defRPr/>
            </a:lvl1pPr>
          </a:lstStyle>
          <a:p>
            <a:fld id="{53388671-9B51-4C5A-BF79-81AA6ECB90C1}" type="slidenum">
              <a:rPr lang="en-US" altLang="en-US"/>
              <a:pPr/>
              <a:t>‹#›</a:t>
            </a:fld>
            <a:endParaRPr lang="en-US" altLang="en-US"/>
          </a:p>
        </p:txBody>
      </p:sp>
    </p:spTree>
    <p:extLst>
      <p:ext uri="{BB962C8B-B14F-4D97-AF65-F5344CB8AC3E}">
        <p14:creationId xmlns:p14="http://schemas.microsoft.com/office/powerpoint/2010/main" val="3465332493"/>
      </p:ext>
    </p:extLst>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83ECCA1-3AFF-4A95-BFB2-FAC7E4AC694D}" type="datetimeFigureOut">
              <a:rPr lang="en-US"/>
              <a:pPr>
                <a:defRPr/>
              </a:pPr>
              <a:t>7/25/2021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7027D8-6082-4C1B-BC57-F430FBC35EC1}" type="slidenum">
              <a:rPr lang="en-US"/>
              <a:pPr>
                <a:defRPr/>
              </a:pPr>
              <a:t>‹#›</a:t>
            </a:fld>
            <a:endParaRPr lang="en-US"/>
          </a:p>
        </p:txBody>
      </p:sp>
    </p:spTree>
    <p:extLst>
      <p:ext uri="{BB962C8B-B14F-4D97-AF65-F5344CB8AC3E}">
        <p14:creationId xmlns:p14="http://schemas.microsoft.com/office/powerpoint/2010/main" val="32915271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AA0667-A2C8-4E91-9899-37A31D53E61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D40FCAE-D249-4A7F-A965-219C55CFE8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68BAAAB-CF5C-4EE9-AA6F-B9ABFCBD6747}"/>
              </a:ext>
            </a:extLst>
          </p:cNvPr>
          <p:cNvSpPr>
            <a:spLocks noGrp="1" noChangeArrowheads="1"/>
          </p:cNvSpPr>
          <p:nvPr>
            <p:ph type="sldNum" sz="quarter" idx="12"/>
          </p:nvPr>
        </p:nvSpPr>
        <p:spPr>
          <a:ln/>
        </p:spPr>
        <p:txBody>
          <a:bodyPr/>
          <a:lstStyle>
            <a:lvl1pPr>
              <a:defRPr/>
            </a:lvl1pPr>
          </a:lstStyle>
          <a:p>
            <a:fld id="{3A3325EE-2D39-4742-A48A-B8281B466295}" type="slidenum">
              <a:rPr lang="en-US" altLang="en-US"/>
              <a:pPr/>
              <a:t>‹#›</a:t>
            </a:fld>
            <a:endParaRPr lang="en-US" altLang="en-US"/>
          </a:p>
        </p:txBody>
      </p:sp>
    </p:spTree>
    <p:extLst>
      <p:ext uri="{BB962C8B-B14F-4D97-AF65-F5344CB8AC3E}">
        <p14:creationId xmlns:p14="http://schemas.microsoft.com/office/powerpoint/2010/main" val="1744594129"/>
      </p:ext>
    </p:extLst>
  </p:cSld>
  <p:clrMapOvr>
    <a:masterClrMapping/>
  </p:clrMapOvr>
  <p:transition spd="slow">
    <p:split orient="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B7D311-4AA6-4413-9A2D-59C4B65EF4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4140DF-DB57-43C4-B0D0-9874C50587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4A0ECB-66F8-410F-990F-73A0DE547484}"/>
              </a:ext>
            </a:extLst>
          </p:cNvPr>
          <p:cNvSpPr>
            <a:spLocks noGrp="1" noChangeArrowheads="1"/>
          </p:cNvSpPr>
          <p:nvPr>
            <p:ph type="sldNum" sz="quarter" idx="12"/>
          </p:nvPr>
        </p:nvSpPr>
        <p:spPr>
          <a:ln/>
        </p:spPr>
        <p:txBody>
          <a:bodyPr/>
          <a:lstStyle>
            <a:lvl1pPr>
              <a:defRPr/>
            </a:lvl1pPr>
          </a:lstStyle>
          <a:p>
            <a:fld id="{E2C5CBAF-5B9D-4751-AFAC-549D6D556A60}" type="slidenum">
              <a:rPr lang="en-US" altLang="en-US"/>
              <a:pPr/>
              <a:t>‹#›</a:t>
            </a:fld>
            <a:endParaRPr lang="en-US" altLang="en-US"/>
          </a:p>
        </p:txBody>
      </p:sp>
    </p:spTree>
    <p:extLst>
      <p:ext uri="{BB962C8B-B14F-4D97-AF65-F5344CB8AC3E}">
        <p14:creationId xmlns:p14="http://schemas.microsoft.com/office/powerpoint/2010/main" val="2817674681"/>
      </p:ext>
    </p:extLst>
  </p:cSld>
  <p:clrMapOvr>
    <a:masterClrMapping/>
  </p:clrMapOvr>
  <p:transition spd="slow">
    <p:split orient="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37A9F11-20A5-4415-8D72-837192F1E1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122BF1-1F97-4467-8C48-B4FF9942AE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10F316-8D33-45B1-A62D-A6ACF499D9BB}"/>
              </a:ext>
            </a:extLst>
          </p:cNvPr>
          <p:cNvSpPr>
            <a:spLocks noGrp="1" noChangeArrowheads="1"/>
          </p:cNvSpPr>
          <p:nvPr>
            <p:ph type="sldNum" sz="quarter" idx="12"/>
          </p:nvPr>
        </p:nvSpPr>
        <p:spPr>
          <a:ln/>
        </p:spPr>
        <p:txBody>
          <a:bodyPr/>
          <a:lstStyle>
            <a:lvl1pPr>
              <a:defRPr/>
            </a:lvl1pPr>
          </a:lstStyle>
          <a:p>
            <a:fld id="{8A3D1F3B-0532-4626-A472-75F405937B19}" type="slidenum">
              <a:rPr lang="en-US" altLang="en-US"/>
              <a:pPr/>
              <a:t>‹#›</a:t>
            </a:fld>
            <a:endParaRPr lang="en-US" altLang="en-US"/>
          </a:p>
        </p:txBody>
      </p:sp>
    </p:spTree>
    <p:extLst>
      <p:ext uri="{BB962C8B-B14F-4D97-AF65-F5344CB8AC3E}">
        <p14:creationId xmlns:p14="http://schemas.microsoft.com/office/powerpoint/2010/main" val="4255731664"/>
      </p:ext>
    </p:extLst>
  </p:cSld>
  <p:clrMapOvr>
    <a:masterClrMapping/>
  </p:clrMapOvr>
  <p:transition spd="slow">
    <p:split orient="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078E92-AEFF-4FAE-9D45-7B50E5D667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29878E-7C7D-4A86-AB4F-969A888BD0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B555BA-5422-4CBD-9481-9700066A535E}"/>
              </a:ext>
            </a:extLst>
          </p:cNvPr>
          <p:cNvSpPr>
            <a:spLocks noGrp="1" noChangeArrowheads="1"/>
          </p:cNvSpPr>
          <p:nvPr>
            <p:ph type="sldNum" sz="quarter" idx="12"/>
          </p:nvPr>
        </p:nvSpPr>
        <p:spPr>
          <a:ln/>
        </p:spPr>
        <p:txBody>
          <a:bodyPr/>
          <a:lstStyle>
            <a:lvl1pPr>
              <a:defRPr/>
            </a:lvl1pPr>
          </a:lstStyle>
          <a:p>
            <a:fld id="{4730D339-D53F-441D-8B0A-1C1D805D5492}" type="slidenum">
              <a:rPr lang="en-US" altLang="en-US"/>
              <a:pPr/>
              <a:t>‹#›</a:t>
            </a:fld>
            <a:endParaRPr lang="en-US" altLang="en-US"/>
          </a:p>
        </p:txBody>
      </p:sp>
    </p:spTree>
    <p:extLst>
      <p:ext uri="{BB962C8B-B14F-4D97-AF65-F5344CB8AC3E}">
        <p14:creationId xmlns:p14="http://schemas.microsoft.com/office/powerpoint/2010/main" val="1921630952"/>
      </p:ext>
    </p:extLst>
  </p:cSld>
  <p:clrMapOvr>
    <a:masterClrMapping/>
  </p:clrMapOvr>
  <p:transition spd="slow">
    <p:split orient="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4C4BD0-2299-4FF3-8928-17D76A9F7E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16001E-1BD1-4F3A-90EE-2279FC8559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9E4EED-795F-4C94-B5C4-491ECC9E3B96}"/>
              </a:ext>
            </a:extLst>
          </p:cNvPr>
          <p:cNvSpPr>
            <a:spLocks noGrp="1" noChangeArrowheads="1"/>
          </p:cNvSpPr>
          <p:nvPr>
            <p:ph type="sldNum" sz="quarter" idx="12"/>
          </p:nvPr>
        </p:nvSpPr>
        <p:spPr>
          <a:ln/>
        </p:spPr>
        <p:txBody>
          <a:bodyPr/>
          <a:lstStyle>
            <a:lvl1pPr>
              <a:defRPr/>
            </a:lvl1pPr>
          </a:lstStyle>
          <a:p>
            <a:fld id="{1873B5EB-A716-470D-AA66-3CFA17100DA1}" type="slidenum">
              <a:rPr lang="en-US" altLang="en-US"/>
              <a:pPr/>
              <a:t>‹#›</a:t>
            </a:fld>
            <a:endParaRPr lang="en-US" altLang="en-US"/>
          </a:p>
        </p:txBody>
      </p:sp>
    </p:spTree>
    <p:extLst>
      <p:ext uri="{BB962C8B-B14F-4D97-AF65-F5344CB8AC3E}">
        <p14:creationId xmlns:p14="http://schemas.microsoft.com/office/powerpoint/2010/main" val="1927337614"/>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20F64F-B081-433F-A46B-EF9BA64A5ED9}" type="datetimeFigureOut">
              <a:rPr lang="en-US"/>
              <a:pPr>
                <a:defRPr/>
              </a:pPr>
              <a:t>7/25/2021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51F8E8-EB8E-4ECF-8746-4703F0964BF3}" type="slidenum">
              <a:rPr lang="en-US"/>
              <a:pPr>
                <a:defRPr/>
              </a:pPr>
              <a:t>‹#›</a:t>
            </a:fld>
            <a:endParaRPr lang="en-US"/>
          </a:p>
        </p:txBody>
      </p:sp>
    </p:spTree>
    <p:extLst>
      <p:ext uri="{BB962C8B-B14F-4D97-AF65-F5344CB8AC3E}">
        <p14:creationId xmlns:p14="http://schemas.microsoft.com/office/powerpoint/2010/main" val="2785479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05762D9-70CC-4048-BABD-4FECB574EC7A}" type="datetimeFigureOut">
              <a:rPr lang="en-US"/>
              <a:pPr>
                <a:defRPr/>
              </a:pPr>
              <a:t>7/25/2021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6BBA2C-9B95-4A86-AF4C-115791A215D9}" type="slidenum">
              <a:rPr lang="en-US"/>
              <a:pPr>
                <a:defRPr/>
              </a:pPr>
              <a:t>‹#›</a:t>
            </a:fld>
            <a:endParaRPr lang="en-US"/>
          </a:p>
        </p:txBody>
      </p:sp>
    </p:spTree>
    <p:extLst>
      <p:ext uri="{BB962C8B-B14F-4D97-AF65-F5344CB8AC3E}">
        <p14:creationId xmlns:p14="http://schemas.microsoft.com/office/powerpoint/2010/main" val="2132584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DFF2E4C-1887-423D-8942-5972ED014A7E}" type="datetimeFigureOut">
              <a:rPr lang="en-US"/>
              <a:pPr>
                <a:defRPr/>
              </a:pPr>
              <a:t>7/25/2021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584D72-1B93-4FDE-B417-2C3D4C47DE8B}" type="slidenum">
              <a:rPr lang="en-US"/>
              <a:pPr>
                <a:defRPr/>
              </a:pPr>
              <a:t>‹#›</a:t>
            </a:fld>
            <a:endParaRPr lang="en-US"/>
          </a:p>
        </p:txBody>
      </p:sp>
    </p:spTree>
    <p:extLst>
      <p:ext uri="{BB962C8B-B14F-4D97-AF65-F5344CB8AC3E}">
        <p14:creationId xmlns:p14="http://schemas.microsoft.com/office/powerpoint/2010/main" val="589092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9FCC8B-5E82-4193-BF47-F33710EACB78}" type="datetimeFigureOut">
              <a:rPr lang="en-US"/>
              <a:pPr>
                <a:defRPr/>
              </a:pPr>
              <a:t>7/25/2021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BD7B0D-003D-42E7-B6BB-B5426A6EE47C}" type="slidenum">
              <a:rPr lang="en-US"/>
              <a:pPr>
                <a:defRPr/>
              </a:pPr>
              <a:t>‹#›</a:t>
            </a:fld>
            <a:endParaRPr lang="en-US"/>
          </a:p>
        </p:txBody>
      </p:sp>
    </p:spTree>
    <p:extLst>
      <p:ext uri="{BB962C8B-B14F-4D97-AF65-F5344CB8AC3E}">
        <p14:creationId xmlns:p14="http://schemas.microsoft.com/office/powerpoint/2010/main" val="149202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3480C11-BB15-4850-9174-F1E8F11F5230}" type="datetimeFigureOut">
              <a:rPr lang="en-US"/>
              <a:pPr>
                <a:defRPr/>
              </a:pPr>
              <a:t>7/25/2021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25AEED-5C4E-4E87-BC72-74BED2A086E4}" type="slidenum">
              <a:rPr lang="en-US"/>
              <a:pPr>
                <a:defRPr/>
              </a:pPr>
              <a:t>‹#›</a:t>
            </a:fld>
            <a:endParaRPr lang="en-US"/>
          </a:p>
        </p:txBody>
      </p:sp>
    </p:spTree>
    <p:extLst>
      <p:ext uri="{BB962C8B-B14F-4D97-AF65-F5344CB8AC3E}">
        <p14:creationId xmlns:p14="http://schemas.microsoft.com/office/powerpoint/2010/main" val="2914769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83051A-2D41-49EB-9DBA-C0D2233535E2}" type="datetimeFigureOut">
              <a:rPr lang="en-US"/>
              <a:pPr>
                <a:defRPr/>
              </a:pPr>
              <a:t>7/25/2021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D7BD65-7966-4F7C-9C91-F88AAD899EFB}" type="slidenum">
              <a:rPr lang="en-US"/>
              <a:pPr>
                <a:defRPr/>
              </a:pPr>
              <a:t>‹#›</a:t>
            </a:fld>
            <a:endParaRPr lang="en-US"/>
          </a:p>
        </p:txBody>
      </p:sp>
    </p:spTree>
    <p:extLst>
      <p:ext uri="{BB962C8B-B14F-4D97-AF65-F5344CB8AC3E}">
        <p14:creationId xmlns:p14="http://schemas.microsoft.com/office/powerpoint/2010/main" val="3724888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B2C8B5-D22F-4EEE-8F0B-64250D442522}" type="datetimeFigureOut">
              <a:rPr lang="en-US"/>
              <a:pPr>
                <a:defRPr/>
              </a:pPr>
              <a:t>7/25/2021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E567D-5198-499B-9E13-D4959025F908}" type="slidenum">
              <a:rPr lang="en-US"/>
              <a:pPr>
                <a:defRPr/>
              </a:pPr>
              <a:t>‹#›</a:t>
            </a:fld>
            <a:endParaRPr lang="en-US"/>
          </a:p>
        </p:txBody>
      </p:sp>
    </p:spTree>
    <p:extLst>
      <p:ext uri="{BB962C8B-B14F-4D97-AF65-F5344CB8AC3E}">
        <p14:creationId xmlns:p14="http://schemas.microsoft.com/office/powerpoint/2010/main" val="265993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563461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629C45-507D-4638-AD02-292B4BAE4FD4}" type="datetimeFigureOut">
              <a:rPr lang="en-US"/>
              <a:pPr>
                <a:defRPr/>
              </a:pPr>
              <a:t>7/25/2021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1CA91F-A96D-44AA-9422-B389E7B2E5E2}" type="slidenum">
              <a:rPr lang="en-US"/>
              <a:pPr>
                <a:defRPr/>
              </a:pPr>
              <a:t>‹#›</a:t>
            </a:fld>
            <a:endParaRPr lang="en-US"/>
          </a:p>
        </p:txBody>
      </p:sp>
    </p:spTree>
    <p:extLst>
      <p:ext uri="{BB962C8B-B14F-4D97-AF65-F5344CB8AC3E}">
        <p14:creationId xmlns:p14="http://schemas.microsoft.com/office/powerpoint/2010/main" val="1217875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94FE67-F4C7-4CAB-8BD7-FA30D5F4E714}" type="datetimeFigureOut">
              <a:rPr lang="en-US"/>
              <a:pPr>
                <a:defRPr/>
              </a:pPr>
              <a:t>7/25/2021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F5CA7D-8D3E-45E4-8E37-15F7F6629B16}" type="slidenum">
              <a:rPr lang="en-US"/>
              <a:pPr>
                <a:defRPr/>
              </a:pPr>
              <a:t>‹#›</a:t>
            </a:fld>
            <a:endParaRPr lang="en-US"/>
          </a:p>
        </p:txBody>
      </p:sp>
    </p:spTree>
    <p:extLst>
      <p:ext uri="{BB962C8B-B14F-4D97-AF65-F5344CB8AC3E}">
        <p14:creationId xmlns:p14="http://schemas.microsoft.com/office/powerpoint/2010/main" val="3293909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890730-4CDF-4F01-BE8F-57D45D7B3CA3}" type="datetimeFigureOut">
              <a:rPr lang="en-US"/>
              <a:pPr>
                <a:defRPr/>
              </a:pPr>
              <a:t>7/25/2021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2F48A-867D-42FB-B6BE-F023B41B91D5}" type="slidenum">
              <a:rPr lang="en-US"/>
              <a:pPr>
                <a:defRPr/>
              </a:pPr>
              <a:t>‹#›</a:t>
            </a:fld>
            <a:endParaRPr lang="en-US"/>
          </a:p>
        </p:txBody>
      </p:sp>
    </p:spTree>
    <p:extLst>
      <p:ext uri="{BB962C8B-B14F-4D97-AF65-F5344CB8AC3E}">
        <p14:creationId xmlns:p14="http://schemas.microsoft.com/office/powerpoint/2010/main" val="229081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19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800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101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213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96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581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62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B49A4-D708-421A-A3B8-F5AA62F55B7E}"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930997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631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067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820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24B996-ACD8-45A3-8193-5AD3EE1E2C72}" type="datetimeFigureOut">
              <a:rPr lang="en-US" smtClean="0">
                <a:solidFill>
                  <a:prstClr val="black">
                    <a:tint val="75000"/>
                  </a:prstClr>
                </a:solidFill>
              </a:rPr>
              <a:pPr/>
              <a:t>7/25/2021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888479-5675-44CB-91B0-41C61EE9AF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785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94E3C55-1264-4D7A-9374-0D30FEBD1A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CE79B2-5B6F-4E30-B778-41ED1D425A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58A186-A272-40D9-B711-07E3C4907777}"/>
              </a:ext>
            </a:extLst>
          </p:cNvPr>
          <p:cNvSpPr>
            <a:spLocks noGrp="1" noChangeArrowheads="1"/>
          </p:cNvSpPr>
          <p:nvPr>
            <p:ph type="sldNum" sz="quarter" idx="12"/>
          </p:nvPr>
        </p:nvSpPr>
        <p:spPr>
          <a:ln/>
        </p:spPr>
        <p:txBody>
          <a:bodyPr/>
          <a:lstStyle>
            <a:lvl1pPr>
              <a:defRPr/>
            </a:lvl1pPr>
          </a:lstStyle>
          <a:p>
            <a:fld id="{AD957F14-8C01-4972-ACBF-B22D3F333F2A}" type="slidenum">
              <a:rPr lang="en-US" altLang="en-US"/>
              <a:pPr/>
              <a:t>‹#›</a:t>
            </a:fld>
            <a:endParaRPr lang="en-US" altLang="en-US"/>
          </a:p>
        </p:txBody>
      </p:sp>
    </p:spTree>
    <p:extLst>
      <p:ext uri="{BB962C8B-B14F-4D97-AF65-F5344CB8AC3E}">
        <p14:creationId xmlns:p14="http://schemas.microsoft.com/office/powerpoint/2010/main" val="2542990412"/>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CD02A0-2ACB-4DFA-92D7-98CBF30A16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79BE80-CFE2-4EEC-B23D-B9DAA352B1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8255C6-DA98-4487-97C3-B4785A0BC526}"/>
              </a:ext>
            </a:extLst>
          </p:cNvPr>
          <p:cNvSpPr>
            <a:spLocks noGrp="1" noChangeArrowheads="1"/>
          </p:cNvSpPr>
          <p:nvPr>
            <p:ph type="sldNum" sz="quarter" idx="12"/>
          </p:nvPr>
        </p:nvSpPr>
        <p:spPr>
          <a:ln/>
        </p:spPr>
        <p:txBody>
          <a:bodyPr/>
          <a:lstStyle>
            <a:lvl1pPr>
              <a:defRPr/>
            </a:lvl1pPr>
          </a:lstStyle>
          <a:p>
            <a:fld id="{0F62A7BD-C582-40C7-B462-A4BF9FA555E8}" type="slidenum">
              <a:rPr lang="en-US" altLang="en-US"/>
              <a:pPr/>
              <a:t>‹#›</a:t>
            </a:fld>
            <a:endParaRPr lang="en-US" altLang="en-US"/>
          </a:p>
        </p:txBody>
      </p:sp>
    </p:spTree>
    <p:extLst>
      <p:ext uri="{BB962C8B-B14F-4D97-AF65-F5344CB8AC3E}">
        <p14:creationId xmlns:p14="http://schemas.microsoft.com/office/powerpoint/2010/main" val="1603605083"/>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D3FFC99-C9EB-4563-9EB7-7693F3475C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C82AE1-4034-40AE-8605-287E2B1062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1AC982-DE53-4106-AF98-938E7EB75279}"/>
              </a:ext>
            </a:extLst>
          </p:cNvPr>
          <p:cNvSpPr>
            <a:spLocks noGrp="1" noChangeArrowheads="1"/>
          </p:cNvSpPr>
          <p:nvPr>
            <p:ph type="sldNum" sz="quarter" idx="12"/>
          </p:nvPr>
        </p:nvSpPr>
        <p:spPr>
          <a:ln/>
        </p:spPr>
        <p:txBody>
          <a:bodyPr/>
          <a:lstStyle>
            <a:lvl1pPr>
              <a:defRPr/>
            </a:lvl1pPr>
          </a:lstStyle>
          <a:p>
            <a:fld id="{113EA9C5-1444-45B9-AC11-EE5F54AACDC3}" type="slidenum">
              <a:rPr lang="en-US" altLang="en-US"/>
              <a:pPr/>
              <a:t>‹#›</a:t>
            </a:fld>
            <a:endParaRPr lang="en-US" altLang="en-US"/>
          </a:p>
        </p:txBody>
      </p:sp>
    </p:spTree>
    <p:extLst>
      <p:ext uri="{BB962C8B-B14F-4D97-AF65-F5344CB8AC3E}">
        <p14:creationId xmlns:p14="http://schemas.microsoft.com/office/powerpoint/2010/main" val="2054776405"/>
      </p:ext>
    </p:extLst>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C05300-C68E-4A39-AD2C-7F8E1E9D48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36ACB6-525F-449A-B271-5B4002FC73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EB5950B-D341-4760-8591-70FE1D9689E3}"/>
              </a:ext>
            </a:extLst>
          </p:cNvPr>
          <p:cNvSpPr>
            <a:spLocks noGrp="1" noChangeArrowheads="1"/>
          </p:cNvSpPr>
          <p:nvPr>
            <p:ph type="sldNum" sz="quarter" idx="12"/>
          </p:nvPr>
        </p:nvSpPr>
        <p:spPr>
          <a:ln/>
        </p:spPr>
        <p:txBody>
          <a:bodyPr/>
          <a:lstStyle>
            <a:lvl1pPr>
              <a:defRPr/>
            </a:lvl1pPr>
          </a:lstStyle>
          <a:p>
            <a:fld id="{5AEE8380-317E-462B-AF60-1A1CDDAE84FD}" type="slidenum">
              <a:rPr lang="en-US" altLang="en-US"/>
              <a:pPr/>
              <a:t>‹#›</a:t>
            </a:fld>
            <a:endParaRPr lang="en-US" altLang="en-US"/>
          </a:p>
        </p:txBody>
      </p:sp>
    </p:spTree>
    <p:extLst>
      <p:ext uri="{BB962C8B-B14F-4D97-AF65-F5344CB8AC3E}">
        <p14:creationId xmlns:p14="http://schemas.microsoft.com/office/powerpoint/2010/main" val="947503988"/>
      </p:ext>
    </p:extLst>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85724F3-59D2-4C60-BC1B-E074C419D1E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94CE50-D989-472B-ACF4-05D38CB390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DC2D1AF-A88A-4C6E-BDB3-BE7A794799D9}"/>
              </a:ext>
            </a:extLst>
          </p:cNvPr>
          <p:cNvSpPr>
            <a:spLocks noGrp="1" noChangeArrowheads="1"/>
          </p:cNvSpPr>
          <p:nvPr>
            <p:ph type="sldNum" sz="quarter" idx="12"/>
          </p:nvPr>
        </p:nvSpPr>
        <p:spPr>
          <a:ln/>
        </p:spPr>
        <p:txBody>
          <a:bodyPr/>
          <a:lstStyle>
            <a:lvl1pPr>
              <a:defRPr/>
            </a:lvl1pPr>
          </a:lstStyle>
          <a:p>
            <a:fld id="{F64243BD-3471-49F1-9A53-53947A7BD047}" type="slidenum">
              <a:rPr lang="en-US" altLang="en-US"/>
              <a:pPr/>
              <a:t>‹#›</a:t>
            </a:fld>
            <a:endParaRPr lang="en-US" altLang="en-US"/>
          </a:p>
        </p:txBody>
      </p:sp>
    </p:spTree>
    <p:extLst>
      <p:ext uri="{BB962C8B-B14F-4D97-AF65-F5344CB8AC3E}">
        <p14:creationId xmlns:p14="http://schemas.microsoft.com/office/powerpoint/2010/main" val="2531087221"/>
      </p:ext>
    </p:extLst>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1B7C355-D3D1-4E37-AA74-576F99F1CA0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2463328-E5B9-4D61-9D98-CAE32C99E8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7BF9818-9C97-4423-B42D-C90857E6D5E0}"/>
              </a:ext>
            </a:extLst>
          </p:cNvPr>
          <p:cNvSpPr>
            <a:spLocks noGrp="1" noChangeArrowheads="1"/>
          </p:cNvSpPr>
          <p:nvPr>
            <p:ph type="sldNum" sz="quarter" idx="12"/>
          </p:nvPr>
        </p:nvSpPr>
        <p:spPr>
          <a:ln/>
        </p:spPr>
        <p:txBody>
          <a:bodyPr/>
          <a:lstStyle>
            <a:lvl1pPr>
              <a:defRPr/>
            </a:lvl1pPr>
          </a:lstStyle>
          <a:p>
            <a:fld id="{27B704EE-FF0B-4376-AE22-F39361BF41C2}" type="slidenum">
              <a:rPr lang="en-US" altLang="en-US"/>
              <a:pPr/>
              <a:t>‹#›</a:t>
            </a:fld>
            <a:endParaRPr lang="en-US" altLang="en-US"/>
          </a:p>
        </p:txBody>
      </p:sp>
    </p:spTree>
    <p:extLst>
      <p:ext uri="{BB962C8B-B14F-4D97-AF65-F5344CB8AC3E}">
        <p14:creationId xmlns:p14="http://schemas.microsoft.com/office/powerpoint/2010/main" val="2265086218"/>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B49A4-D708-421A-A3B8-F5AA62F55B7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996953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9217B68-1DF5-4787-AD52-6C3E9B8EB5B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8C1A2F7-AB2E-464D-97C6-31E6E74B1F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690DEBA-DF09-4FE4-8FF2-1D3872569978}"/>
              </a:ext>
            </a:extLst>
          </p:cNvPr>
          <p:cNvSpPr>
            <a:spLocks noGrp="1" noChangeArrowheads="1"/>
          </p:cNvSpPr>
          <p:nvPr>
            <p:ph type="sldNum" sz="quarter" idx="12"/>
          </p:nvPr>
        </p:nvSpPr>
        <p:spPr>
          <a:ln/>
        </p:spPr>
        <p:txBody>
          <a:bodyPr/>
          <a:lstStyle>
            <a:lvl1pPr>
              <a:defRPr/>
            </a:lvl1pPr>
          </a:lstStyle>
          <a:p>
            <a:fld id="{CCA66910-C9EB-45C2-8552-3674EBCCA09D}" type="slidenum">
              <a:rPr lang="en-US" altLang="en-US"/>
              <a:pPr/>
              <a:t>‹#›</a:t>
            </a:fld>
            <a:endParaRPr lang="en-US" altLang="en-US"/>
          </a:p>
        </p:txBody>
      </p:sp>
    </p:spTree>
    <p:extLst>
      <p:ext uri="{BB962C8B-B14F-4D97-AF65-F5344CB8AC3E}">
        <p14:creationId xmlns:p14="http://schemas.microsoft.com/office/powerpoint/2010/main" val="4008462665"/>
      </p:ext>
    </p:extLst>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26E74D-332E-4012-97BA-F6D8240C8F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14C26E-F7FB-4F04-8146-1CC4F8C58D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919DBB-8590-45EB-92D1-1B95DEE86E7D}"/>
              </a:ext>
            </a:extLst>
          </p:cNvPr>
          <p:cNvSpPr>
            <a:spLocks noGrp="1" noChangeArrowheads="1"/>
          </p:cNvSpPr>
          <p:nvPr>
            <p:ph type="sldNum" sz="quarter" idx="12"/>
          </p:nvPr>
        </p:nvSpPr>
        <p:spPr>
          <a:ln/>
        </p:spPr>
        <p:txBody>
          <a:bodyPr/>
          <a:lstStyle>
            <a:lvl1pPr>
              <a:defRPr/>
            </a:lvl1pPr>
          </a:lstStyle>
          <a:p>
            <a:fld id="{D3476CED-2FDC-4C21-A874-AA0133A0FFF6}" type="slidenum">
              <a:rPr lang="en-US" altLang="en-US"/>
              <a:pPr/>
              <a:t>‹#›</a:t>
            </a:fld>
            <a:endParaRPr lang="en-US" altLang="en-US"/>
          </a:p>
        </p:txBody>
      </p:sp>
    </p:spTree>
    <p:extLst>
      <p:ext uri="{BB962C8B-B14F-4D97-AF65-F5344CB8AC3E}">
        <p14:creationId xmlns:p14="http://schemas.microsoft.com/office/powerpoint/2010/main" val="1617793687"/>
      </p:ext>
    </p:extLst>
  </p:cSld>
  <p:clrMapOvr>
    <a:masterClrMapping/>
  </p:clrMapOvr>
  <p:transition spd="slow">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537C009-0410-458C-9F8E-F8BA707B47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BB5D8E-F316-4B29-AE9F-045A57E32E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C49BEBB-2203-4FD2-93A3-C6ECC6F138A0}"/>
              </a:ext>
            </a:extLst>
          </p:cNvPr>
          <p:cNvSpPr>
            <a:spLocks noGrp="1" noChangeArrowheads="1"/>
          </p:cNvSpPr>
          <p:nvPr>
            <p:ph type="sldNum" sz="quarter" idx="12"/>
          </p:nvPr>
        </p:nvSpPr>
        <p:spPr>
          <a:ln/>
        </p:spPr>
        <p:txBody>
          <a:bodyPr/>
          <a:lstStyle>
            <a:lvl1pPr>
              <a:defRPr/>
            </a:lvl1pPr>
          </a:lstStyle>
          <a:p>
            <a:fld id="{277E400F-FE54-4514-8B09-DC18DC83E896}" type="slidenum">
              <a:rPr lang="en-US" altLang="en-US"/>
              <a:pPr/>
              <a:t>‹#›</a:t>
            </a:fld>
            <a:endParaRPr lang="en-US" altLang="en-US"/>
          </a:p>
        </p:txBody>
      </p:sp>
    </p:spTree>
    <p:extLst>
      <p:ext uri="{BB962C8B-B14F-4D97-AF65-F5344CB8AC3E}">
        <p14:creationId xmlns:p14="http://schemas.microsoft.com/office/powerpoint/2010/main" val="3178589426"/>
      </p:ext>
    </p:extLst>
  </p:cSld>
  <p:clrMapOvr>
    <a:masterClrMapping/>
  </p:clrMapOvr>
  <p:transition spd="slow">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FB3D80-E82E-420A-BD79-BF0CA38D01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DB5064-D39A-44CE-928E-1848335014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A35FE1-ABE0-4BE0-A1CE-E4C6E490558A}"/>
              </a:ext>
            </a:extLst>
          </p:cNvPr>
          <p:cNvSpPr>
            <a:spLocks noGrp="1" noChangeArrowheads="1"/>
          </p:cNvSpPr>
          <p:nvPr>
            <p:ph type="sldNum" sz="quarter" idx="12"/>
          </p:nvPr>
        </p:nvSpPr>
        <p:spPr>
          <a:ln/>
        </p:spPr>
        <p:txBody>
          <a:bodyPr/>
          <a:lstStyle>
            <a:lvl1pPr>
              <a:defRPr/>
            </a:lvl1pPr>
          </a:lstStyle>
          <a:p>
            <a:fld id="{50FB7129-F931-4E10-BD3B-267C47FBBBBD}" type="slidenum">
              <a:rPr lang="en-US" altLang="en-US"/>
              <a:pPr/>
              <a:t>‹#›</a:t>
            </a:fld>
            <a:endParaRPr lang="en-US" altLang="en-US"/>
          </a:p>
        </p:txBody>
      </p:sp>
    </p:spTree>
    <p:extLst>
      <p:ext uri="{BB962C8B-B14F-4D97-AF65-F5344CB8AC3E}">
        <p14:creationId xmlns:p14="http://schemas.microsoft.com/office/powerpoint/2010/main" val="3937313857"/>
      </p:ext>
    </p:extLst>
  </p:cSld>
  <p:clrMapOvr>
    <a:masterClrMapping/>
  </p:clrMapOvr>
  <p:transition spd="slow">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5B4706-1F1A-416D-B744-66177E2AA7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B2B7D0-B08D-40F7-8B80-14785B462B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AB57A6-E4F2-4F7F-900E-94EC8F41C5E9}"/>
              </a:ext>
            </a:extLst>
          </p:cNvPr>
          <p:cNvSpPr>
            <a:spLocks noGrp="1" noChangeArrowheads="1"/>
          </p:cNvSpPr>
          <p:nvPr>
            <p:ph type="sldNum" sz="quarter" idx="12"/>
          </p:nvPr>
        </p:nvSpPr>
        <p:spPr>
          <a:ln/>
        </p:spPr>
        <p:txBody>
          <a:bodyPr/>
          <a:lstStyle>
            <a:lvl1pPr>
              <a:defRPr/>
            </a:lvl1pPr>
          </a:lstStyle>
          <a:p>
            <a:fld id="{863DB316-BEE1-4A10-9184-3626896CFE89}" type="slidenum">
              <a:rPr lang="en-US" altLang="en-US"/>
              <a:pPr/>
              <a:t>‹#›</a:t>
            </a:fld>
            <a:endParaRPr lang="en-US" altLang="en-US"/>
          </a:p>
        </p:txBody>
      </p:sp>
    </p:spTree>
    <p:extLst>
      <p:ext uri="{BB962C8B-B14F-4D97-AF65-F5344CB8AC3E}">
        <p14:creationId xmlns:p14="http://schemas.microsoft.com/office/powerpoint/2010/main" val="2532233771"/>
      </p:ext>
    </p:extLst>
  </p:cSld>
  <p:clrMapOvr>
    <a:masterClrMapping/>
  </p:clrMapOvr>
  <p:transition spd="slow">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195"/>
              </a:schemeClr>
            </a:solidFill>
            <a:miter lim="800000"/>
            <a:headEnd/>
            <a:tailEnd/>
          </a:ln>
          <a:effectLst/>
        </p:spPr>
        <p:txBody>
          <a:bodyPr wrap="none" anchor="ctr"/>
          <a:lstStyle/>
          <a:p>
            <a:pPr algn="ctr">
              <a:defRPr/>
            </a:pPr>
            <a:endParaRPr lang="en-US" dirty="0">
              <a:latin typeface="Calibri" pitchFamily="34" charset="0"/>
              <a:cs typeface="+mn-cs"/>
            </a:endParaRPr>
          </a:p>
        </p:txBody>
      </p:sp>
      <p:sp>
        <p:nvSpPr>
          <p:cNvPr id="5" name="Rectangle 8"/>
          <p:cNvSpPr>
            <a:spLocks noChangeArrowheads="1"/>
          </p:cNvSpPr>
          <p:nvPr/>
        </p:nvSpPr>
        <p:spPr bwMode="auto">
          <a:xfrm>
            <a:off x="1384300" y="1295400"/>
            <a:ext cx="6400800" cy="3810000"/>
          </a:xfrm>
          <a:prstGeom prst="rect">
            <a:avLst/>
          </a:prstGeom>
          <a:noFill/>
          <a:ln w="12700">
            <a:solidFill>
              <a:schemeClr val="tx2"/>
            </a:solidFill>
            <a:miter lim="800000"/>
            <a:headEnd/>
            <a:tailEnd/>
          </a:ln>
          <a:effectLst/>
        </p:spPr>
        <p:txBody>
          <a:bodyPr wrap="none" anchor="ctr"/>
          <a:lstStyle/>
          <a:p>
            <a:pPr algn="ctr">
              <a:defRPr/>
            </a:pPr>
            <a:endParaRPr lang="en-US" dirty="0">
              <a:latin typeface="Calibri" pitchFamily="34" charset="0"/>
              <a:cs typeface="+mn-cs"/>
            </a:endParaRPr>
          </a:p>
        </p:txBody>
      </p:sp>
      <p:sp>
        <p:nvSpPr>
          <p:cNvPr id="6" name="Freeform 9"/>
          <p:cNvSpPr>
            <a:spLocks/>
          </p:cNvSpPr>
          <p:nvPr/>
        </p:nvSpPr>
        <p:spPr bwMode="auto">
          <a:xfrm rot="5400000">
            <a:off x="1282700" y="1193800"/>
            <a:ext cx="466725" cy="466725"/>
          </a:xfrm>
          <a:custGeom>
            <a:avLst/>
            <a:gdLst>
              <a:gd name="T0" fmla="*/ 0 w 336"/>
              <a:gd name="T1" fmla="*/ 0 h 336"/>
              <a:gd name="T2" fmla="*/ 0 w 336"/>
              <a:gd name="T3" fmla="*/ 2147483647 h 336"/>
              <a:gd name="T4" fmla="*/ 2147483647 w 336"/>
              <a:gd name="T5" fmla="*/ 2147483647 h 336"/>
              <a:gd name="T6" fmla="*/ 2147483647 w 336"/>
              <a:gd name="T7" fmla="*/ 2147483647 h 336"/>
              <a:gd name="T8" fmla="*/ 2147483647 w 336"/>
              <a:gd name="T9" fmla="*/ 2147483647 h 336"/>
              <a:gd name="T10" fmla="*/ 2147483647 w 336"/>
              <a:gd name="T11" fmla="*/ 214748364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7" name="Freeform 10"/>
          <p:cNvSpPr>
            <a:spLocks/>
          </p:cNvSpPr>
          <p:nvPr/>
        </p:nvSpPr>
        <p:spPr bwMode="auto">
          <a:xfrm rot="5400000">
            <a:off x="1479550" y="1090613"/>
            <a:ext cx="1587" cy="331788"/>
          </a:xfrm>
          <a:custGeom>
            <a:avLst/>
            <a:gdLst>
              <a:gd name="T0" fmla="*/ 0 w 1"/>
              <a:gd name="T1" fmla="*/ 0 h 239"/>
              <a:gd name="T2" fmla="*/ 0 w 1"/>
              <a:gd name="T3" fmla="*/ 2147483647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9" name="Freeform 12"/>
          <p:cNvSpPr>
            <a:spLocks/>
          </p:cNvSpPr>
          <p:nvPr/>
        </p:nvSpPr>
        <p:spPr bwMode="auto">
          <a:xfrm rot="16200000" flipH="1">
            <a:off x="7413625" y="1193800"/>
            <a:ext cx="466725" cy="466725"/>
          </a:xfrm>
          <a:custGeom>
            <a:avLst/>
            <a:gdLst>
              <a:gd name="T0" fmla="*/ 0 w 336"/>
              <a:gd name="T1" fmla="*/ 0 h 336"/>
              <a:gd name="T2" fmla="*/ 0 w 336"/>
              <a:gd name="T3" fmla="*/ 2147483647 h 336"/>
              <a:gd name="T4" fmla="*/ 2147483647 w 336"/>
              <a:gd name="T5" fmla="*/ 2147483647 h 336"/>
              <a:gd name="T6" fmla="*/ 2147483647 w 336"/>
              <a:gd name="T7" fmla="*/ 2147483647 h 336"/>
              <a:gd name="T8" fmla="*/ 2147483647 w 336"/>
              <a:gd name="T9" fmla="*/ 2147483647 h 336"/>
              <a:gd name="T10" fmla="*/ 2147483647 w 336"/>
              <a:gd name="T11" fmla="*/ 214748364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0" name="Freeform 13"/>
          <p:cNvSpPr>
            <a:spLocks/>
          </p:cNvSpPr>
          <p:nvPr/>
        </p:nvSpPr>
        <p:spPr bwMode="auto">
          <a:xfrm rot="10800000">
            <a:off x="7818438" y="1225550"/>
            <a:ext cx="1587" cy="331788"/>
          </a:xfrm>
          <a:custGeom>
            <a:avLst/>
            <a:gdLst>
              <a:gd name="T0" fmla="*/ 0 w 1"/>
              <a:gd name="T1" fmla="*/ 0 h 239"/>
              <a:gd name="T2" fmla="*/ 0 w 1"/>
              <a:gd name="T3" fmla="*/ 2147483647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12" name="Freeform 15"/>
          <p:cNvSpPr>
            <a:spLocks/>
          </p:cNvSpPr>
          <p:nvPr/>
        </p:nvSpPr>
        <p:spPr bwMode="auto">
          <a:xfrm flipH="1">
            <a:off x="7434263" y="4752975"/>
            <a:ext cx="466725" cy="466725"/>
          </a:xfrm>
          <a:custGeom>
            <a:avLst/>
            <a:gdLst>
              <a:gd name="T0" fmla="*/ 0 w 336"/>
              <a:gd name="T1" fmla="*/ 0 h 336"/>
              <a:gd name="T2" fmla="*/ 0 w 336"/>
              <a:gd name="T3" fmla="*/ 2147483647 h 336"/>
              <a:gd name="T4" fmla="*/ 2147483647 w 336"/>
              <a:gd name="T5" fmla="*/ 2147483647 h 336"/>
              <a:gd name="T6" fmla="*/ 2147483647 w 336"/>
              <a:gd name="T7" fmla="*/ 2147483647 h 336"/>
              <a:gd name="T8" fmla="*/ 2147483647 w 336"/>
              <a:gd name="T9" fmla="*/ 2147483647 h 336"/>
              <a:gd name="T10" fmla="*/ 2147483647 w 336"/>
              <a:gd name="T11" fmla="*/ 214748364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3" name="Freeform 16"/>
          <p:cNvSpPr>
            <a:spLocks/>
          </p:cNvSpPr>
          <p:nvPr/>
        </p:nvSpPr>
        <p:spPr bwMode="auto">
          <a:xfrm rot="16200000">
            <a:off x="7705725" y="4989513"/>
            <a:ext cx="1587" cy="331788"/>
          </a:xfrm>
          <a:custGeom>
            <a:avLst/>
            <a:gdLst>
              <a:gd name="T0" fmla="*/ 0 w 1"/>
              <a:gd name="T1" fmla="*/ 0 h 239"/>
              <a:gd name="T2" fmla="*/ 0 w 1"/>
              <a:gd name="T3" fmla="*/ 2147483647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15" name="Freeform 18"/>
          <p:cNvSpPr>
            <a:spLocks/>
          </p:cNvSpPr>
          <p:nvPr/>
        </p:nvSpPr>
        <p:spPr bwMode="auto">
          <a:xfrm>
            <a:off x="1282700" y="4746625"/>
            <a:ext cx="466725" cy="466725"/>
          </a:xfrm>
          <a:custGeom>
            <a:avLst/>
            <a:gdLst>
              <a:gd name="T0" fmla="*/ 0 w 336"/>
              <a:gd name="T1" fmla="*/ 0 h 336"/>
              <a:gd name="T2" fmla="*/ 0 w 336"/>
              <a:gd name="T3" fmla="*/ 2147483647 h 336"/>
              <a:gd name="T4" fmla="*/ 2147483647 w 336"/>
              <a:gd name="T5" fmla="*/ 2147483647 h 336"/>
              <a:gd name="T6" fmla="*/ 2147483647 w 336"/>
              <a:gd name="T7" fmla="*/ 2147483647 h 336"/>
              <a:gd name="T8" fmla="*/ 2147483647 w 336"/>
              <a:gd name="T9" fmla="*/ 2147483647 h 336"/>
              <a:gd name="T10" fmla="*/ 2147483647 w 336"/>
              <a:gd name="T11" fmla="*/ 2147483647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a:effectLst/>
        </p:spPr>
        <p:txBody>
          <a:bodyPr/>
          <a:lstStyle/>
          <a:p>
            <a:pPr>
              <a:defRPr/>
            </a:pPr>
            <a:endParaRPr lang="en-US" dirty="0">
              <a:latin typeface="Calibri" pitchFamily="34" charset="0"/>
              <a:cs typeface="+mn-cs"/>
            </a:endParaRPr>
          </a:p>
        </p:txBody>
      </p:sp>
      <p:sp>
        <p:nvSpPr>
          <p:cNvPr id="16" name="Freeform 19"/>
          <p:cNvSpPr>
            <a:spLocks/>
          </p:cNvSpPr>
          <p:nvPr/>
        </p:nvSpPr>
        <p:spPr bwMode="auto">
          <a:xfrm>
            <a:off x="1346200" y="4846638"/>
            <a:ext cx="1588" cy="331787"/>
          </a:xfrm>
          <a:custGeom>
            <a:avLst/>
            <a:gdLst>
              <a:gd name="T0" fmla="*/ 0 w 1"/>
              <a:gd name="T1" fmla="*/ 0 h 239"/>
              <a:gd name="T2" fmla="*/ 0 w 1"/>
              <a:gd name="T3" fmla="*/ 2147483647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a:effectLst/>
        </p:spPr>
        <p:txBody>
          <a:bodyPr/>
          <a:lstStyle/>
          <a:p>
            <a:pPr>
              <a:defRPr/>
            </a:pPr>
            <a:endParaRPr lang="en-US" dirty="0">
              <a:latin typeface="Calibri" pitchFamily="34" charset="0"/>
              <a:cs typeface="+mn-cs"/>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a:effectLst/>
        </p:spPr>
        <p:txBody>
          <a:bodyPr/>
          <a:lstStyle/>
          <a:p>
            <a:pPr>
              <a:defRPr/>
            </a:pPr>
            <a:endParaRPr lang="en-US" dirty="0">
              <a:latin typeface="Calibri" pitchFamily="34" charset="0"/>
              <a:cs typeface="+mn-cs"/>
            </a:endParaRPr>
          </a:p>
        </p:txBody>
      </p:sp>
      <p:sp>
        <p:nvSpPr>
          <p:cNvPr id="3075" name="Rectangle 3"/>
          <p:cNvSpPr>
            <a:spLocks noGrp="1" noChangeArrowheads="1"/>
          </p:cNvSpPr>
          <p:nvPr>
            <p:ph type="ctrTitle"/>
          </p:nvPr>
        </p:nvSpPr>
        <p:spPr>
          <a:xfrm>
            <a:off x="1609725" y="1698625"/>
            <a:ext cx="5924550" cy="1704975"/>
          </a:xfrm>
        </p:spPr>
        <p:txBody>
          <a:bodyPr anchor="b"/>
          <a:lstStyle>
            <a:lvl1pPr>
              <a:lnSpc>
                <a:spcPct val="95000"/>
              </a:lnSpc>
              <a:defRPr/>
            </a:lvl1pPr>
          </a:lstStyle>
          <a:p>
            <a:pPr lvl="0"/>
            <a:r>
              <a:rPr lang="en-US" noProof="0"/>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pPr lvl="0"/>
            <a:r>
              <a:rPr lang="en-US" noProof="0"/>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p>
        </p:txBody>
      </p:sp>
      <p:sp>
        <p:nvSpPr>
          <p:cNvPr id="19" name="Rectangle 6"/>
          <p:cNvSpPr>
            <a:spLocks noGrp="1" noChangeArrowheads="1"/>
          </p:cNvSpPr>
          <p:nvPr>
            <p:ph type="ftr" sz="quarter" idx="11"/>
          </p:nvPr>
        </p:nvSpPr>
        <p:spPr/>
        <p:txBody>
          <a:bodyPr/>
          <a:lstStyle>
            <a:lvl1pPr>
              <a:defRPr/>
            </a:lvl1pPr>
          </a:lstStyle>
          <a:p>
            <a:pPr>
              <a:defRPr/>
            </a:pPr>
            <a:endParaRPr lang="en-US"/>
          </a:p>
        </p:txBody>
      </p:sp>
      <p:sp>
        <p:nvSpPr>
          <p:cNvPr id="20" name="Rectangle 7"/>
          <p:cNvSpPr>
            <a:spLocks noGrp="1" noChangeArrowheads="1"/>
          </p:cNvSpPr>
          <p:nvPr>
            <p:ph type="sldNum" sz="quarter" idx="12"/>
          </p:nvPr>
        </p:nvSpPr>
        <p:spPr/>
        <p:txBody>
          <a:bodyPr/>
          <a:lstStyle>
            <a:lvl1pPr>
              <a:defRPr/>
            </a:lvl1pPr>
          </a:lstStyle>
          <a:p>
            <a:pPr>
              <a:defRPr/>
            </a:pPr>
            <a:fld id="{B8034C5C-4E0D-4AF5-B475-3604E9A815BA}" type="slidenum">
              <a:rPr lang="en-US"/>
              <a:pPr>
                <a:defRPr/>
              </a:pPr>
              <a:t>‹#›</a:t>
            </a:fld>
            <a:endParaRPr lang="en-US"/>
          </a:p>
        </p:txBody>
      </p:sp>
    </p:spTree>
    <p:extLst>
      <p:ext uri="{BB962C8B-B14F-4D97-AF65-F5344CB8AC3E}">
        <p14:creationId xmlns:p14="http://schemas.microsoft.com/office/powerpoint/2010/main" val="11990828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1FC36-B7D5-49AD-9A53-B94B14AA732D}" type="slidenum">
              <a:rPr lang="en-US"/>
              <a:pPr>
                <a:defRPr/>
              </a:pPr>
              <a:t>‹#›</a:t>
            </a:fld>
            <a:endParaRPr lang="en-US" dirty="0"/>
          </a:p>
        </p:txBody>
      </p:sp>
    </p:spTree>
    <p:extLst>
      <p:ext uri="{BB962C8B-B14F-4D97-AF65-F5344CB8AC3E}">
        <p14:creationId xmlns:p14="http://schemas.microsoft.com/office/powerpoint/2010/main" val="3656387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F371EF-E2E2-4F05-A557-56A51122BF3F}" type="slidenum">
              <a:rPr lang="en-US"/>
              <a:pPr>
                <a:defRPr/>
              </a:pPr>
              <a:t>‹#›</a:t>
            </a:fld>
            <a:endParaRPr lang="en-US" dirty="0"/>
          </a:p>
        </p:txBody>
      </p:sp>
    </p:spTree>
    <p:extLst>
      <p:ext uri="{BB962C8B-B14F-4D97-AF65-F5344CB8AC3E}">
        <p14:creationId xmlns:p14="http://schemas.microsoft.com/office/powerpoint/2010/main" val="12933069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124116-4FF4-427E-B53D-00A4E93D4C0F}" type="slidenum">
              <a:rPr lang="en-US"/>
              <a:pPr>
                <a:defRPr/>
              </a:pPr>
              <a:t>‹#›</a:t>
            </a:fld>
            <a:endParaRPr lang="en-US" dirty="0"/>
          </a:p>
        </p:txBody>
      </p:sp>
    </p:spTree>
    <p:extLst>
      <p:ext uri="{BB962C8B-B14F-4D97-AF65-F5344CB8AC3E}">
        <p14:creationId xmlns:p14="http://schemas.microsoft.com/office/powerpoint/2010/main" val="1180741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C76E54-D3BB-4421-B69C-8D58B70AB5CA}" type="slidenum">
              <a:rPr lang="en-US"/>
              <a:pPr>
                <a:defRPr/>
              </a:pPr>
              <a:t>‹#›</a:t>
            </a:fld>
            <a:endParaRPr lang="en-US" dirty="0"/>
          </a:p>
        </p:txBody>
      </p:sp>
    </p:spTree>
    <p:extLst>
      <p:ext uri="{BB962C8B-B14F-4D97-AF65-F5344CB8AC3E}">
        <p14:creationId xmlns:p14="http://schemas.microsoft.com/office/powerpoint/2010/main" val="390669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B49A4-D708-421A-A3B8-F5AA62F55B7E}"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4151421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0AB70E-BEBB-47FE-8240-C18EA950C510}" type="slidenum">
              <a:rPr lang="en-US"/>
              <a:pPr>
                <a:defRPr/>
              </a:pPr>
              <a:t>‹#›</a:t>
            </a:fld>
            <a:endParaRPr lang="en-US" dirty="0"/>
          </a:p>
        </p:txBody>
      </p:sp>
    </p:spTree>
    <p:extLst>
      <p:ext uri="{BB962C8B-B14F-4D97-AF65-F5344CB8AC3E}">
        <p14:creationId xmlns:p14="http://schemas.microsoft.com/office/powerpoint/2010/main" val="21016026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414FA3-9E94-4E96-80D8-2DEC20207ECF}" type="slidenum">
              <a:rPr lang="en-US"/>
              <a:pPr>
                <a:defRPr/>
              </a:pPr>
              <a:t>‹#›</a:t>
            </a:fld>
            <a:endParaRPr lang="en-US" dirty="0"/>
          </a:p>
        </p:txBody>
      </p:sp>
    </p:spTree>
    <p:extLst>
      <p:ext uri="{BB962C8B-B14F-4D97-AF65-F5344CB8AC3E}">
        <p14:creationId xmlns:p14="http://schemas.microsoft.com/office/powerpoint/2010/main" val="3159008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B9264E-DF3F-4335-AC2E-97993687BA37}" type="slidenum">
              <a:rPr lang="en-US"/>
              <a:pPr>
                <a:defRPr/>
              </a:pPr>
              <a:t>‹#›</a:t>
            </a:fld>
            <a:endParaRPr lang="en-US" dirty="0"/>
          </a:p>
        </p:txBody>
      </p:sp>
    </p:spTree>
    <p:extLst>
      <p:ext uri="{BB962C8B-B14F-4D97-AF65-F5344CB8AC3E}">
        <p14:creationId xmlns:p14="http://schemas.microsoft.com/office/powerpoint/2010/main" val="15060710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E10966-0C07-45C5-8270-E5B1B9EA7533}" type="slidenum">
              <a:rPr lang="en-US"/>
              <a:pPr>
                <a:defRPr/>
              </a:pPr>
              <a:t>‹#›</a:t>
            </a:fld>
            <a:endParaRPr lang="en-US" dirty="0"/>
          </a:p>
        </p:txBody>
      </p:sp>
    </p:spTree>
    <p:extLst>
      <p:ext uri="{BB962C8B-B14F-4D97-AF65-F5344CB8AC3E}">
        <p14:creationId xmlns:p14="http://schemas.microsoft.com/office/powerpoint/2010/main" val="686724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AB134F-04CF-400C-9582-090BD90B408F}" type="slidenum">
              <a:rPr lang="en-US"/>
              <a:pPr>
                <a:defRPr/>
              </a:pPr>
              <a:t>‹#›</a:t>
            </a:fld>
            <a:endParaRPr lang="en-US" dirty="0"/>
          </a:p>
        </p:txBody>
      </p:sp>
    </p:spTree>
    <p:extLst>
      <p:ext uri="{BB962C8B-B14F-4D97-AF65-F5344CB8AC3E}">
        <p14:creationId xmlns:p14="http://schemas.microsoft.com/office/powerpoint/2010/main" val="2337392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9E615E-CD9A-4933-9925-96A988CC6366}" type="slidenum">
              <a:rPr lang="en-US"/>
              <a:pPr>
                <a:defRPr/>
              </a:pPr>
              <a:t>‹#›</a:t>
            </a:fld>
            <a:endParaRPr lang="en-US" dirty="0"/>
          </a:p>
        </p:txBody>
      </p:sp>
    </p:spTree>
    <p:extLst>
      <p:ext uri="{BB962C8B-B14F-4D97-AF65-F5344CB8AC3E}">
        <p14:creationId xmlns:p14="http://schemas.microsoft.com/office/powerpoint/2010/main" val="94497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B7EB6FD-6124-4149-9C54-FEFA3FAFC4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2615E5-A838-400C-AD6D-8317591673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D6EC5D-5E93-42F9-9F56-4648F9785F99}"/>
              </a:ext>
            </a:extLst>
          </p:cNvPr>
          <p:cNvSpPr>
            <a:spLocks noGrp="1" noChangeArrowheads="1"/>
          </p:cNvSpPr>
          <p:nvPr>
            <p:ph type="sldNum" sz="quarter" idx="12"/>
          </p:nvPr>
        </p:nvSpPr>
        <p:spPr>
          <a:ln/>
        </p:spPr>
        <p:txBody>
          <a:bodyPr/>
          <a:lstStyle>
            <a:lvl1pPr>
              <a:defRPr/>
            </a:lvl1pPr>
          </a:lstStyle>
          <a:p>
            <a:fld id="{C04BA7CF-AE61-495A-B054-6F927175F30B}" type="slidenum">
              <a:rPr lang="en-US" altLang="en-US"/>
              <a:pPr/>
              <a:t>‹#›</a:t>
            </a:fld>
            <a:endParaRPr lang="en-US" altLang="en-US"/>
          </a:p>
        </p:txBody>
      </p:sp>
    </p:spTree>
    <p:extLst>
      <p:ext uri="{BB962C8B-B14F-4D97-AF65-F5344CB8AC3E}">
        <p14:creationId xmlns:p14="http://schemas.microsoft.com/office/powerpoint/2010/main" val="3343533883"/>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E5F6A8-A4A8-43EA-B0D7-19DECF0047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40EA0D-9E91-45DA-B9B7-25F8A57D71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B010A9-63A3-461B-93D5-A50257A41AF3}"/>
              </a:ext>
            </a:extLst>
          </p:cNvPr>
          <p:cNvSpPr>
            <a:spLocks noGrp="1" noChangeArrowheads="1"/>
          </p:cNvSpPr>
          <p:nvPr>
            <p:ph type="sldNum" sz="quarter" idx="12"/>
          </p:nvPr>
        </p:nvSpPr>
        <p:spPr>
          <a:ln/>
        </p:spPr>
        <p:txBody>
          <a:bodyPr/>
          <a:lstStyle>
            <a:lvl1pPr>
              <a:defRPr/>
            </a:lvl1pPr>
          </a:lstStyle>
          <a:p>
            <a:fld id="{C50FD0B6-CC64-4471-8F6E-5E27DF15A98D}" type="slidenum">
              <a:rPr lang="en-US" altLang="en-US"/>
              <a:pPr/>
              <a:t>‹#›</a:t>
            </a:fld>
            <a:endParaRPr lang="en-US" altLang="en-US"/>
          </a:p>
        </p:txBody>
      </p:sp>
    </p:spTree>
    <p:extLst>
      <p:ext uri="{BB962C8B-B14F-4D97-AF65-F5344CB8AC3E}">
        <p14:creationId xmlns:p14="http://schemas.microsoft.com/office/powerpoint/2010/main" val="4250255604"/>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D88C7A-8027-4364-99C0-F948448B3C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621672-C7BC-4E17-A5CD-31662FC487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373826-9F48-4784-BDE3-A6704F4ECFB0}"/>
              </a:ext>
            </a:extLst>
          </p:cNvPr>
          <p:cNvSpPr>
            <a:spLocks noGrp="1" noChangeArrowheads="1"/>
          </p:cNvSpPr>
          <p:nvPr>
            <p:ph type="sldNum" sz="quarter" idx="12"/>
          </p:nvPr>
        </p:nvSpPr>
        <p:spPr>
          <a:ln/>
        </p:spPr>
        <p:txBody>
          <a:bodyPr/>
          <a:lstStyle>
            <a:lvl1pPr>
              <a:defRPr/>
            </a:lvl1pPr>
          </a:lstStyle>
          <a:p>
            <a:fld id="{3B2B527E-2EEB-492B-B3FB-499953AFC6A9}" type="slidenum">
              <a:rPr lang="en-US" altLang="en-US"/>
              <a:pPr/>
              <a:t>‹#›</a:t>
            </a:fld>
            <a:endParaRPr lang="en-US" altLang="en-US"/>
          </a:p>
        </p:txBody>
      </p:sp>
    </p:spTree>
    <p:extLst>
      <p:ext uri="{BB962C8B-B14F-4D97-AF65-F5344CB8AC3E}">
        <p14:creationId xmlns:p14="http://schemas.microsoft.com/office/powerpoint/2010/main" val="2181302300"/>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228746A-30A9-4FCF-8DDB-BF0DCA74EC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1A6496-8D7F-401E-A1AB-4EB3807BC4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76E65C-1C6B-494C-9475-A3DC12413FDC}"/>
              </a:ext>
            </a:extLst>
          </p:cNvPr>
          <p:cNvSpPr>
            <a:spLocks noGrp="1" noChangeArrowheads="1"/>
          </p:cNvSpPr>
          <p:nvPr>
            <p:ph type="sldNum" sz="quarter" idx="12"/>
          </p:nvPr>
        </p:nvSpPr>
        <p:spPr>
          <a:ln/>
        </p:spPr>
        <p:txBody>
          <a:bodyPr/>
          <a:lstStyle>
            <a:lvl1pPr>
              <a:defRPr/>
            </a:lvl1pPr>
          </a:lstStyle>
          <a:p>
            <a:fld id="{A65C153E-EEF0-4DD6-9762-B006AB2B748E}" type="slidenum">
              <a:rPr lang="en-US" altLang="en-US"/>
              <a:pPr/>
              <a:t>‹#›</a:t>
            </a:fld>
            <a:endParaRPr lang="en-US" altLang="en-US"/>
          </a:p>
        </p:txBody>
      </p:sp>
    </p:spTree>
    <p:extLst>
      <p:ext uri="{BB962C8B-B14F-4D97-AF65-F5344CB8AC3E}">
        <p14:creationId xmlns:p14="http://schemas.microsoft.com/office/powerpoint/2010/main" val="3309526300"/>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B49A4-D708-421A-A3B8-F5AA62F55B7E}"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41300206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E5514BF-2EED-4109-94E7-C5134B17197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86AC93C-CA5A-4361-B82C-39125C17AB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832EE15-4E82-437B-8BA9-386D279A0B3A}"/>
              </a:ext>
            </a:extLst>
          </p:cNvPr>
          <p:cNvSpPr>
            <a:spLocks noGrp="1" noChangeArrowheads="1"/>
          </p:cNvSpPr>
          <p:nvPr>
            <p:ph type="sldNum" sz="quarter" idx="12"/>
          </p:nvPr>
        </p:nvSpPr>
        <p:spPr>
          <a:ln/>
        </p:spPr>
        <p:txBody>
          <a:bodyPr/>
          <a:lstStyle>
            <a:lvl1pPr>
              <a:defRPr/>
            </a:lvl1pPr>
          </a:lstStyle>
          <a:p>
            <a:fld id="{D85ECDDF-2147-4AB1-B4DE-92E25EBB0308}" type="slidenum">
              <a:rPr lang="en-US" altLang="en-US"/>
              <a:pPr/>
              <a:t>‹#›</a:t>
            </a:fld>
            <a:endParaRPr lang="en-US" altLang="en-US"/>
          </a:p>
        </p:txBody>
      </p:sp>
    </p:spTree>
    <p:extLst>
      <p:ext uri="{BB962C8B-B14F-4D97-AF65-F5344CB8AC3E}">
        <p14:creationId xmlns:p14="http://schemas.microsoft.com/office/powerpoint/2010/main" val="1595247409"/>
      </p:ext>
    </p:extLst>
  </p:cSld>
  <p:clrMapOvr>
    <a:masterClrMapping/>
  </p:clrMapOvr>
  <p:transition spd="slow">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61316C6-FB33-4E7A-81DD-1A3E6EEEE4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6FDA724-5EC2-4531-82E3-A49683B918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DB8A3C2-705C-477B-94D7-FE2A2EC993D6}"/>
              </a:ext>
            </a:extLst>
          </p:cNvPr>
          <p:cNvSpPr>
            <a:spLocks noGrp="1" noChangeArrowheads="1"/>
          </p:cNvSpPr>
          <p:nvPr>
            <p:ph type="sldNum" sz="quarter" idx="12"/>
          </p:nvPr>
        </p:nvSpPr>
        <p:spPr>
          <a:ln/>
        </p:spPr>
        <p:txBody>
          <a:bodyPr/>
          <a:lstStyle>
            <a:lvl1pPr>
              <a:defRPr/>
            </a:lvl1pPr>
          </a:lstStyle>
          <a:p>
            <a:fld id="{2E526CF1-B516-48B0-BC2C-A8EEB49513E7}" type="slidenum">
              <a:rPr lang="en-US" altLang="en-US"/>
              <a:pPr/>
              <a:t>‹#›</a:t>
            </a:fld>
            <a:endParaRPr lang="en-US" altLang="en-US"/>
          </a:p>
        </p:txBody>
      </p:sp>
    </p:spTree>
    <p:extLst>
      <p:ext uri="{BB962C8B-B14F-4D97-AF65-F5344CB8AC3E}">
        <p14:creationId xmlns:p14="http://schemas.microsoft.com/office/powerpoint/2010/main" val="2486098993"/>
      </p:ext>
    </p:extLst>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9A6276-FFAD-4733-9503-5C2ECA39032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16D6328-0E8E-4BBE-B337-C02C2C5ADD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4F8B81E-400D-40AC-B217-42069C2A470A}"/>
              </a:ext>
            </a:extLst>
          </p:cNvPr>
          <p:cNvSpPr>
            <a:spLocks noGrp="1" noChangeArrowheads="1"/>
          </p:cNvSpPr>
          <p:nvPr>
            <p:ph type="sldNum" sz="quarter" idx="12"/>
          </p:nvPr>
        </p:nvSpPr>
        <p:spPr>
          <a:ln/>
        </p:spPr>
        <p:txBody>
          <a:bodyPr/>
          <a:lstStyle>
            <a:lvl1pPr>
              <a:defRPr/>
            </a:lvl1pPr>
          </a:lstStyle>
          <a:p>
            <a:fld id="{A4C4DE5E-6886-46FC-8B89-30F593B14130}" type="slidenum">
              <a:rPr lang="en-US" altLang="en-US"/>
              <a:pPr/>
              <a:t>‹#›</a:t>
            </a:fld>
            <a:endParaRPr lang="en-US" altLang="en-US"/>
          </a:p>
        </p:txBody>
      </p:sp>
    </p:spTree>
    <p:extLst>
      <p:ext uri="{BB962C8B-B14F-4D97-AF65-F5344CB8AC3E}">
        <p14:creationId xmlns:p14="http://schemas.microsoft.com/office/powerpoint/2010/main" val="1923290209"/>
      </p:ext>
    </p:extLst>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E8B317-E292-4627-A470-52F068CDCA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9501EF9-C053-4AA5-B4BD-4B65352B3F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08D2EC-A60C-4CD1-B721-880EAB2CCDC3}"/>
              </a:ext>
            </a:extLst>
          </p:cNvPr>
          <p:cNvSpPr>
            <a:spLocks noGrp="1" noChangeArrowheads="1"/>
          </p:cNvSpPr>
          <p:nvPr>
            <p:ph type="sldNum" sz="quarter" idx="12"/>
          </p:nvPr>
        </p:nvSpPr>
        <p:spPr>
          <a:ln/>
        </p:spPr>
        <p:txBody>
          <a:bodyPr/>
          <a:lstStyle>
            <a:lvl1pPr>
              <a:defRPr/>
            </a:lvl1pPr>
          </a:lstStyle>
          <a:p>
            <a:fld id="{F12D81E5-7C78-4D2D-AAD5-09C513764288}" type="slidenum">
              <a:rPr lang="en-US" altLang="en-US"/>
              <a:pPr/>
              <a:t>‹#›</a:t>
            </a:fld>
            <a:endParaRPr lang="en-US" altLang="en-US"/>
          </a:p>
        </p:txBody>
      </p:sp>
    </p:spTree>
    <p:extLst>
      <p:ext uri="{BB962C8B-B14F-4D97-AF65-F5344CB8AC3E}">
        <p14:creationId xmlns:p14="http://schemas.microsoft.com/office/powerpoint/2010/main" val="1889491680"/>
      </p:ext>
    </p:extLst>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96707A-5465-4FD8-9E87-BC975EBE4F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1E6516-AE9E-4858-9490-0035139DDE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813DDD-020F-442B-B996-4A3EB6465B2A}"/>
              </a:ext>
            </a:extLst>
          </p:cNvPr>
          <p:cNvSpPr>
            <a:spLocks noGrp="1" noChangeArrowheads="1"/>
          </p:cNvSpPr>
          <p:nvPr>
            <p:ph type="sldNum" sz="quarter" idx="12"/>
          </p:nvPr>
        </p:nvSpPr>
        <p:spPr>
          <a:ln/>
        </p:spPr>
        <p:txBody>
          <a:bodyPr/>
          <a:lstStyle>
            <a:lvl1pPr>
              <a:defRPr/>
            </a:lvl1pPr>
          </a:lstStyle>
          <a:p>
            <a:fld id="{13519E41-D213-463C-B13C-FB2467BB8014}" type="slidenum">
              <a:rPr lang="en-US" altLang="en-US"/>
              <a:pPr/>
              <a:t>‹#›</a:t>
            </a:fld>
            <a:endParaRPr lang="en-US" altLang="en-US"/>
          </a:p>
        </p:txBody>
      </p:sp>
    </p:spTree>
    <p:extLst>
      <p:ext uri="{BB962C8B-B14F-4D97-AF65-F5344CB8AC3E}">
        <p14:creationId xmlns:p14="http://schemas.microsoft.com/office/powerpoint/2010/main" val="319266172"/>
      </p:ext>
    </p:extLst>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BCFAF2-9009-48A5-9CAD-2C6B683051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4C08B5-ED36-40CB-B9EB-478DC445B1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A39B10-DA84-4477-8C82-5F08C794B7D4}"/>
              </a:ext>
            </a:extLst>
          </p:cNvPr>
          <p:cNvSpPr>
            <a:spLocks noGrp="1" noChangeArrowheads="1"/>
          </p:cNvSpPr>
          <p:nvPr>
            <p:ph type="sldNum" sz="quarter" idx="12"/>
          </p:nvPr>
        </p:nvSpPr>
        <p:spPr>
          <a:ln/>
        </p:spPr>
        <p:txBody>
          <a:bodyPr/>
          <a:lstStyle>
            <a:lvl1pPr>
              <a:defRPr/>
            </a:lvl1pPr>
          </a:lstStyle>
          <a:p>
            <a:fld id="{FFD7A734-84E4-43FC-8AD7-3A0A64534EA2}" type="slidenum">
              <a:rPr lang="en-US" altLang="en-US"/>
              <a:pPr/>
              <a:t>‹#›</a:t>
            </a:fld>
            <a:endParaRPr lang="en-US" altLang="en-US"/>
          </a:p>
        </p:txBody>
      </p:sp>
    </p:spTree>
    <p:extLst>
      <p:ext uri="{BB962C8B-B14F-4D97-AF65-F5344CB8AC3E}">
        <p14:creationId xmlns:p14="http://schemas.microsoft.com/office/powerpoint/2010/main" val="972539657"/>
      </p:ext>
    </p:extLst>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F9229B-FE65-48C2-B6A8-BF761E7B6C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E1A5FD-1D02-4D0B-8258-77CF0A4143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41AB35-7349-42BD-BD5C-4F332C07FFDC}"/>
              </a:ext>
            </a:extLst>
          </p:cNvPr>
          <p:cNvSpPr>
            <a:spLocks noGrp="1" noChangeArrowheads="1"/>
          </p:cNvSpPr>
          <p:nvPr>
            <p:ph type="sldNum" sz="quarter" idx="12"/>
          </p:nvPr>
        </p:nvSpPr>
        <p:spPr>
          <a:ln/>
        </p:spPr>
        <p:txBody>
          <a:bodyPr/>
          <a:lstStyle>
            <a:lvl1pPr>
              <a:defRPr/>
            </a:lvl1pPr>
          </a:lstStyle>
          <a:p>
            <a:fld id="{FFE0616C-6F78-4AA7-9AC7-13A1B65B0860}" type="slidenum">
              <a:rPr lang="en-US" altLang="en-US"/>
              <a:pPr/>
              <a:t>‹#›</a:t>
            </a:fld>
            <a:endParaRPr lang="en-US" altLang="en-US"/>
          </a:p>
        </p:txBody>
      </p:sp>
    </p:spTree>
    <p:extLst>
      <p:ext uri="{BB962C8B-B14F-4D97-AF65-F5344CB8AC3E}">
        <p14:creationId xmlns:p14="http://schemas.microsoft.com/office/powerpoint/2010/main" val="260733587"/>
      </p:ext>
    </p:extLst>
  </p:cSld>
  <p:clrMapOvr>
    <a:masterClrMapping/>
  </p:clrMapOvr>
  <p:transition spd="slow">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7455E46-668C-4222-8D9E-9FF466BBF4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9477B8A-3350-406B-83FB-A0595220D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80BBFA-372E-4830-A221-A24F3B32FE94}"/>
              </a:ext>
            </a:extLst>
          </p:cNvPr>
          <p:cNvSpPr>
            <a:spLocks noGrp="1" noChangeArrowheads="1"/>
          </p:cNvSpPr>
          <p:nvPr>
            <p:ph type="sldNum" sz="quarter" idx="12"/>
          </p:nvPr>
        </p:nvSpPr>
        <p:spPr>
          <a:ln/>
        </p:spPr>
        <p:txBody>
          <a:bodyPr/>
          <a:lstStyle>
            <a:lvl1pPr>
              <a:defRPr/>
            </a:lvl1pPr>
          </a:lstStyle>
          <a:p>
            <a:fld id="{3B59DF9F-9C09-49E1-ABD1-D92695E1F810}" type="slidenum">
              <a:rPr lang="en-US" altLang="en-US"/>
              <a:pPr/>
              <a:t>‹#›</a:t>
            </a:fld>
            <a:endParaRPr lang="en-US" altLang="en-US"/>
          </a:p>
        </p:txBody>
      </p:sp>
    </p:spTree>
    <p:extLst>
      <p:ext uri="{BB962C8B-B14F-4D97-AF65-F5344CB8AC3E}">
        <p14:creationId xmlns:p14="http://schemas.microsoft.com/office/powerpoint/2010/main" val="4255035010"/>
      </p:ext>
    </p:extLst>
  </p:cSld>
  <p:clrMapOvr>
    <a:masterClrMapping/>
  </p:clrMapOvr>
  <p:transition spd="slow">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605E119-83E3-4EE8-B33F-6F6DD1D0D1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5D44E9-9398-4E90-AB79-C7690E73DC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A8F2B9-D41C-4451-A6C5-606AFF5D234B}"/>
              </a:ext>
            </a:extLst>
          </p:cNvPr>
          <p:cNvSpPr>
            <a:spLocks noGrp="1" noChangeArrowheads="1"/>
          </p:cNvSpPr>
          <p:nvPr>
            <p:ph type="sldNum" sz="quarter" idx="12"/>
          </p:nvPr>
        </p:nvSpPr>
        <p:spPr>
          <a:ln/>
        </p:spPr>
        <p:txBody>
          <a:bodyPr/>
          <a:lstStyle>
            <a:lvl1pPr>
              <a:defRPr/>
            </a:lvl1pPr>
          </a:lstStyle>
          <a:p>
            <a:fld id="{7E0E0168-9614-42E2-9508-B550792B8184}" type="slidenum">
              <a:rPr lang="en-US" altLang="en-US"/>
              <a:pPr/>
              <a:t>‹#›</a:t>
            </a:fld>
            <a:endParaRPr lang="en-US" altLang="en-US"/>
          </a:p>
        </p:txBody>
      </p:sp>
    </p:spTree>
    <p:extLst>
      <p:ext uri="{BB962C8B-B14F-4D97-AF65-F5344CB8AC3E}">
        <p14:creationId xmlns:p14="http://schemas.microsoft.com/office/powerpoint/2010/main" val="1309138275"/>
      </p:ext>
    </p:extLst>
  </p:cSld>
  <p:clrMapOvr>
    <a:masterClrMapping/>
  </p:clrMapOvr>
  <p:transition spd="slow">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DBED43-6D79-4C26-8DDF-98CA7616E5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88CA52-C14E-493B-B546-132DCEFB68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90B0AF-B0B9-4236-8C60-F7FA71EF9DAC}"/>
              </a:ext>
            </a:extLst>
          </p:cNvPr>
          <p:cNvSpPr>
            <a:spLocks noGrp="1" noChangeArrowheads="1"/>
          </p:cNvSpPr>
          <p:nvPr>
            <p:ph type="sldNum" sz="quarter" idx="12"/>
          </p:nvPr>
        </p:nvSpPr>
        <p:spPr>
          <a:ln/>
        </p:spPr>
        <p:txBody>
          <a:bodyPr/>
          <a:lstStyle>
            <a:lvl1pPr>
              <a:defRPr/>
            </a:lvl1pPr>
          </a:lstStyle>
          <a:p>
            <a:fld id="{8C3EC727-1BFF-4B39-B675-85FD7562E109}" type="slidenum">
              <a:rPr lang="en-US" altLang="en-US"/>
              <a:pPr/>
              <a:t>‹#›</a:t>
            </a:fld>
            <a:endParaRPr lang="en-US" altLang="en-US"/>
          </a:p>
        </p:txBody>
      </p:sp>
    </p:spTree>
    <p:extLst>
      <p:ext uri="{BB962C8B-B14F-4D97-AF65-F5344CB8AC3E}">
        <p14:creationId xmlns:p14="http://schemas.microsoft.com/office/powerpoint/2010/main" val="886064862"/>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B49A4-D708-421A-A3B8-F5AA62F55B7E}"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9728403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B47D5A-F76C-46F0-BA38-62C1D32D58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A160C8-D48D-49A1-BC33-8906132159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580592-A2EA-4A39-8B8E-22806B2DD7D4}"/>
              </a:ext>
            </a:extLst>
          </p:cNvPr>
          <p:cNvSpPr>
            <a:spLocks noGrp="1" noChangeArrowheads="1"/>
          </p:cNvSpPr>
          <p:nvPr>
            <p:ph type="sldNum" sz="quarter" idx="12"/>
          </p:nvPr>
        </p:nvSpPr>
        <p:spPr>
          <a:ln/>
        </p:spPr>
        <p:txBody>
          <a:bodyPr/>
          <a:lstStyle>
            <a:lvl1pPr>
              <a:defRPr/>
            </a:lvl1pPr>
          </a:lstStyle>
          <a:p>
            <a:fld id="{027C342C-97EB-4E36-ADC3-028AF324E730}" type="slidenum">
              <a:rPr lang="en-US" altLang="en-US"/>
              <a:pPr/>
              <a:t>‹#›</a:t>
            </a:fld>
            <a:endParaRPr lang="en-US" altLang="en-US"/>
          </a:p>
        </p:txBody>
      </p:sp>
    </p:spTree>
    <p:extLst>
      <p:ext uri="{BB962C8B-B14F-4D97-AF65-F5344CB8AC3E}">
        <p14:creationId xmlns:p14="http://schemas.microsoft.com/office/powerpoint/2010/main" val="1866535143"/>
      </p:ext>
    </p:extLst>
  </p:cSld>
  <p:clrMapOvr>
    <a:masterClrMapping/>
  </p:clrMapOvr>
  <p:transition spd="slow">
    <p:split orient="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A0BDA5F-D59C-4B78-98B6-E8AD9FE0C4A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4DF2E7-87F8-412B-92EE-A664675E17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2A9956-5831-482D-9B10-EDE479D75380}"/>
              </a:ext>
            </a:extLst>
          </p:cNvPr>
          <p:cNvSpPr>
            <a:spLocks noGrp="1" noChangeArrowheads="1"/>
          </p:cNvSpPr>
          <p:nvPr>
            <p:ph type="sldNum" sz="quarter" idx="12"/>
          </p:nvPr>
        </p:nvSpPr>
        <p:spPr>
          <a:ln/>
        </p:spPr>
        <p:txBody>
          <a:bodyPr/>
          <a:lstStyle>
            <a:lvl1pPr>
              <a:defRPr/>
            </a:lvl1pPr>
          </a:lstStyle>
          <a:p>
            <a:fld id="{0C6751CA-26C5-4299-A8F9-50D6F11D37EC}" type="slidenum">
              <a:rPr lang="en-US" altLang="en-US"/>
              <a:pPr/>
              <a:t>‹#›</a:t>
            </a:fld>
            <a:endParaRPr lang="en-US" altLang="en-US"/>
          </a:p>
        </p:txBody>
      </p:sp>
    </p:spTree>
    <p:extLst>
      <p:ext uri="{BB962C8B-B14F-4D97-AF65-F5344CB8AC3E}">
        <p14:creationId xmlns:p14="http://schemas.microsoft.com/office/powerpoint/2010/main" val="2570502776"/>
      </p:ext>
    </p:extLst>
  </p:cSld>
  <p:clrMapOvr>
    <a:masterClrMapping/>
  </p:clrMapOvr>
  <p:transition spd="slow">
    <p:split orient="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1B60871-21F5-49D6-A439-3AEA36777FC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EB033AE-4905-4D54-AA79-55269B8433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2DBAFF0-A32E-4692-901D-B52AE1377376}"/>
              </a:ext>
            </a:extLst>
          </p:cNvPr>
          <p:cNvSpPr>
            <a:spLocks noGrp="1" noChangeArrowheads="1"/>
          </p:cNvSpPr>
          <p:nvPr>
            <p:ph type="sldNum" sz="quarter" idx="12"/>
          </p:nvPr>
        </p:nvSpPr>
        <p:spPr>
          <a:ln/>
        </p:spPr>
        <p:txBody>
          <a:bodyPr/>
          <a:lstStyle>
            <a:lvl1pPr>
              <a:defRPr/>
            </a:lvl1pPr>
          </a:lstStyle>
          <a:p>
            <a:fld id="{60FC8ED7-CBAF-46E1-928D-203CD65C4018}" type="slidenum">
              <a:rPr lang="en-US" altLang="en-US"/>
              <a:pPr/>
              <a:t>‹#›</a:t>
            </a:fld>
            <a:endParaRPr lang="en-US" altLang="en-US"/>
          </a:p>
        </p:txBody>
      </p:sp>
    </p:spTree>
    <p:extLst>
      <p:ext uri="{BB962C8B-B14F-4D97-AF65-F5344CB8AC3E}">
        <p14:creationId xmlns:p14="http://schemas.microsoft.com/office/powerpoint/2010/main" val="2175855601"/>
      </p:ext>
    </p:extLst>
  </p:cSld>
  <p:clrMapOvr>
    <a:masterClrMapping/>
  </p:clrMapOvr>
  <p:transition spd="slow">
    <p:split orient="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BD4316B-E75A-4AE0-895C-D95FAF03EEE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E7DC7BE-803F-42A1-A55C-9AE6CF654B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1105B59-4073-4DC6-AE91-A5D65055F3ED}"/>
              </a:ext>
            </a:extLst>
          </p:cNvPr>
          <p:cNvSpPr>
            <a:spLocks noGrp="1" noChangeArrowheads="1"/>
          </p:cNvSpPr>
          <p:nvPr>
            <p:ph type="sldNum" sz="quarter" idx="12"/>
          </p:nvPr>
        </p:nvSpPr>
        <p:spPr>
          <a:ln/>
        </p:spPr>
        <p:txBody>
          <a:bodyPr/>
          <a:lstStyle>
            <a:lvl1pPr>
              <a:defRPr/>
            </a:lvl1pPr>
          </a:lstStyle>
          <a:p>
            <a:fld id="{37284801-E56D-4D27-BF93-CB817C3A7FE3}" type="slidenum">
              <a:rPr lang="en-US" altLang="en-US"/>
              <a:pPr/>
              <a:t>‹#›</a:t>
            </a:fld>
            <a:endParaRPr lang="en-US" altLang="en-US"/>
          </a:p>
        </p:txBody>
      </p:sp>
    </p:spTree>
    <p:extLst>
      <p:ext uri="{BB962C8B-B14F-4D97-AF65-F5344CB8AC3E}">
        <p14:creationId xmlns:p14="http://schemas.microsoft.com/office/powerpoint/2010/main" val="840524525"/>
      </p:ext>
    </p:extLst>
  </p:cSld>
  <p:clrMapOvr>
    <a:masterClrMapping/>
  </p:clrMapOvr>
  <p:transition spd="slow">
    <p:split orient="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8502D6-BDB0-4C6E-B85F-F58AF448CB3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4B05573-8631-47C0-97C1-34578AD6CD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3EAFAE5-20ED-4743-8A3D-CD62899B8B95}"/>
              </a:ext>
            </a:extLst>
          </p:cNvPr>
          <p:cNvSpPr>
            <a:spLocks noGrp="1" noChangeArrowheads="1"/>
          </p:cNvSpPr>
          <p:nvPr>
            <p:ph type="sldNum" sz="quarter" idx="12"/>
          </p:nvPr>
        </p:nvSpPr>
        <p:spPr>
          <a:ln/>
        </p:spPr>
        <p:txBody>
          <a:bodyPr/>
          <a:lstStyle>
            <a:lvl1pPr>
              <a:defRPr/>
            </a:lvl1pPr>
          </a:lstStyle>
          <a:p>
            <a:fld id="{2EC6B9A0-31D5-407E-AB6F-E0BAB6B0D6AB}" type="slidenum">
              <a:rPr lang="en-US" altLang="en-US"/>
              <a:pPr/>
              <a:t>‹#›</a:t>
            </a:fld>
            <a:endParaRPr lang="en-US" altLang="en-US"/>
          </a:p>
        </p:txBody>
      </p:sp>
    </p:spTree>
    <p:extLst>
      <p:ext uri="{BB962C8B-B14F-4D97-AF65-F5344CB8AC3E}">
        <p14:creationId xmlns:p14="http://schemas.microsoft.com/office/powerpoint/2010/main" val="1810201745"/>
      </p:ext>
    </p:extLst>
  </p:cSld>
  <p:clrMapOvr>
    <a:masterClrMapping/>
  </p:clrMapOvr>
  <p:transition spd="slow">
    <p:split orient="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3FAC3-3B19-4EF7-B2FE-918E463E57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74C6B3-524D-4216-9625-3B7B59B760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4CDF70D-C06F-45B9-900C-AAB1E1AFC741}"/>
              </a:ext>
            </a:extLst>
          </p:cNvPr>
          <p:cNvSpPr>
            <a:spLocks noGrp="1" noChangeArrowheads="1"/>
          </p:cNvSpPr>
          <p:nvPr>
            <p:ph type="sldNum" sz="quarter" idx="12"/>
          </p:nvPr>
        </p:nvSpPr>
        <p:spPr>
          <a:ln/>
        </p:spPr>
        <p:txBody>
          <a:bodyPr/>
          <a:lstStyle>
            <a:lvl1pPr>
              <a:defRPr/>
            </a:lvl1pPr>
          </a:lstStyle>
          <a:p>
            <a:fld id="{F72123CA-20B1-43DD-A19B-CE6BEE85605E}" type="slidenum">
              <a:rPr lang="en-US" altLang="en-US"/>
              <a:pPr/>
              <a:t>‹#›</a:t>
            </a:fld>
            <a:endParaRPr lang="en-US" altLang="en-US"/>
          </a:p>
        </p:txBody>
      </p:sp>
    </p:spTree>
    <p:extLst>
      <p:ext uri="{BB962C8B-B14F-4D97-AF65-F5344CB8AC3E}">
        <p14:creationId xmlns:p14="http://schemas.microsoft.com/office/powerpoint/2010/main" val="1439241506"/>
      </p:ext>
    </p:extLst>
  </p:cSld>
  <p:clrMapOvr>
    <a:masterClrMapping/>
  </p:clrMapOvr>
  <p:transition spd="slow">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4EF3591-493B-439C-88D2-D7A340E160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D37840-501B-4282-9BB7-B4A933F7FA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DEA2CC7-4EE2-4F64-BF97-C97728CEEFD7}"/>
              </a:ext>
            </a:extLst>
          </p:cNvPr>
          <p:cNvSpPr>
            <a:spLocks noGrp="1" noChangeArrowheads="1"/>
          </p:cNvSpPr>
          <p:nvPr>
            <p:ph type="sldNum" sz="quarter" idx="12"/>
          </p:nvPr>
        </p:nvSpPr>
        <p:spPr>
          <a:ln/>
        </p:spPr>
        <p:txBody>
          <a:bodyPr/>
          <a:lstStyle>
            <a:lvl1pPr>
              <a:defRPr/>
            </a:lvl1pPr>
          </a:lstStyle>
          <a:p>
            <a:fld id="{BDFF5338-2997-43DB-9460-8CC65BD7BE37}" type="slidenum">
              <a:rPr lang="en-US" altLang="en-US"/>
              <a:pPr/>
              <a:t>‹#›</a:t>
            </a:fld>
            <a:endParaRPr lang="en-US" altLang="en-US"/>
          </a:p>
        </p:txBody>
      </p:sp>
    </p:spTree>
    <p:extLst>
      <p:ext uri="{BB962C8B-B14F-4D97-AF65-F5344CB8AC3E}">
        <p14:creationId xmlns:p14="http://schemas.microsoft.com/office/powerpoint/2010/main" val="1347420965"/>
      </p:ext>
    </p:extLst>
  </p:cSld>
  <p:clrMapOvr>
    <a:masterClrMapping/>
  </p:clrMapOvr>
  <p:transition spd="slow">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D21338-382F-4102-95F8-682096BB5D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437929-FA54-43FE-9B1B-4F75B6E7B9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F42A9A-84B7-48EF-A5E6-6001F8F83BDC}"/>
              </a:ext>
            </a:extLst>
          </p:cNvPr>
          <p:cNvSpPr>
            <a:spLocks noGrp="1" noChangeArrowheads="1"/>
          </p:cNvSpPr>
          <p:nvPr>
            <p:ph type="sldNum" sz="quarter" idx="12"/>
          </p:nvPr>
        </p:nvSpPr>
        <p:spPr>
          <a:ln/>
        </p:spPr>
        <p:txBody>
          <a:bodyPr/>
          <a:lstStyle>
            <a:lvl1pPr>
              <a:defRPr/>
            </a:lvl1pPr>
          </a:lstStyle>
          <a:p>
            <a:fld id="{F6D8525E-6CF1-4D1C-A98D-25C1124FA3CC}" type="slidenum">
              <a:rPr lang="en-US" altLang="en-US"/>
              <a:pPr/>
              <a:t>‹#›</a:t>
            </a:fld>
            <a:endParaRPr lang="en-US" altLang="en-US"/>
          </a:p>
        </p:txBody>
      </p:sp>
    </p:spTree>
    <p:extLst>
      <p:ext uri="{BB962C8B-B14F-4D97-AF65-F5344CB8AC3E}">
        <p14:creationId xmlns:p14="http://schemas.microsoft.com/office/powerpoint/2010/main" val="1393230767"/>
      </p:ext>
    </p:extLst>
  </p:cSld>
  <p:clrMapOvr>
    <a:masterClrMapping/>
  </p:clrMapOvr>
  <p:transition spd="slow">
    <p:split orient="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721F0C-6E4F-4AD6-9408-B3D0B003E8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50C4D5-33D2-49E6-BB73-1F713291BD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D0E8F0-A5FC-4292-A38D-F191B31DF07F}"/>
              </a:ext>
            </a:extLst>
          </p:cNvPr>
          <p:cNvSpPr>
            <a:spLocks noGrp="1" noChangeArrowheads="1"/>
          </p:cNvSpPr>
          <p:nvPr>
            <p:ph type="sldNum" sz="quarter" idx="12"/>
          </p:nvPr>
        </p:nvSpPr>
        <p:spPr>
          <a:ln/>
        </p:spPr>
        <p:txBody>
          <a:bodyPr/>
          <a:lstStyle>
            <a:lvl1pPr>
              <a:defRPr/>
            </a:lvl1pPr>
          </a:lstStyle>
          <a:p>
            <a:fld id="{397DAD5C-93C3-4732-9E0F-CC3964DC264F}" type="slidenum">
              <a:rPr lang="en-US" altLang="en-US"/>
              <a:pPr/>
              <a:t>‹#›</a:t>
            </a:fld>
            <a:endParaRPr lang="en-US" altLang="en-US"/>
          </a:p>
        </p:txBody>
      </p:sp>
    </p:spTree>
    <p:extLst>
      <p:ext uri="{BB962C8B-B14F-4D97-AF65-F5344CB8AC3E}">
        <p14:creationId xmlns:p14="http://schemas.microsoft.com/office/powerpoint/2010/main" val="4269324702"/>
      </p:ext>
    </p:extLst>
  </p:cSld>
  <p:clrMapOvr>
    <a:masterClrMapping/>
  </p:clrMapOvr>
  <p:transition spd="slow">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E170A5-0926-4D02-8BC7-39CF97DFEC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3CBD01-7C48-4FC9-867D-96CCA29FA7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CB90B2-28A7-42DA-BD5D-5F5E9E21F163}"/>
              </a:ext>
            </a:extLst>
          </p:cNvPr>
          <p:cNvSpPr>
            <a:spLocks noGrp="1" noChangeArrowheads="1"/>
          </p:cNvSpPr>
          <p:nvPr>
            <p:ph type="sldNum" sz="quarter" idx="12"/>
          </p:nvPr>
        </p:nvSpPr>
        <p:spPr>
          <a:ln/>
        </p:spPr>
        <p:txBody>
          <a:bodyPr/>
          <a:lstStyle>
            <a:lvl1pPr>
              <a:defRPr/>
            </a:lvl1pPr>
          </a:lstStyle>
          <a:p>
            <a:fld id="{B6F43295-D0AE-4224-BDAC-D9B4794A5649}" type="slidenum">
              <a:rPr lang="en-US" altLang="en-US"/>
              <a:pPr/>
              <a:t>‹#›</a:t>
            </a:fld>
            <a:endParaRPr lang="en-US" altLang="en-US"/>
          </a:p>
        </p:txBody>
      </p:sp>
    </p:spTree>
    <p:extLst>
      <p:ext uri="{BB962C8B-B14F-4D97-AF65-F5344CB8AC3E}">
        <p14:creationId xmlns:p14="http://schemas.microsoft.com/office/powerpoint/2010/main" val="1561826180"/>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C85B49A4-D708-421A-A3B8-F5AA62F55B7E}"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13835061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B09ABD2-C795-4FEE-BB09-BFC751FA0C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FF9259-A236-46AD-A0A6-D61B3847A8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54562C-2D80-42CE-B8FE-D7344691705F}"/>
              </a:ext>
            </a:extLst>
          </p:cNvPr>
          <p:cNvSpPr>
            <a:spLocks noGrp="1" noChangeArrowheads="1"/>
          </p:cNvSpPr>
          <p:nvPr>
            <p:ph type="sldNum" sz="quarter" idx="12"/>
          </p:nvPr>
        </p:nvSpPr>
        <p:spPr>
          <a:ln/>
        </p:spPr>
        <p:txBody>
          <a:bodyPr/>
          <a:lstStyle>
            <a:lvl1pPr>
              <a:defRPr/>
            </a:lvl1pPr>
          </a:lstStyle>
          <a:p>
            <a:fld id="{F2840B36-2586-4B18-9237-2A03EA26DCC8}" type="slidenum">
              <a:rPr lang="en-US" altLang="en-US"/>
              <a:pPr/>
              <a:t>‹#›</a:t>
            </a:fld>
            <a:endParaRPr lang="en-US" altLang="en-US"/>
          </a:p>
        </p:txBody>
      </p:sp>
    </p:spTree>
    <p:extLst>
      <p:ext uri="{BB962C8B-B14F-4D97-AF65-F5344CB8AC3E}">
        <p14:creationId xmlns:p14="http://schemas.microsoft.com/office/powerpoint/2010/main" val="2771550827"/>
      </p:ext>
    </p:extLst>
  </p:cSld>
  <p:clrMapOvr>
    <a:masterClrMapping/>
  </p:clrMapOvr>
  <p:transition spd="slow">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0204ED-9E14-47EB-899B-94072ACB17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B4E886-4BBA-4477-A652-21FE0F8884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A11517-954B-48AC-952E-D97BA3D30C42}"/>
              </a:ext>
            </a:extLst>
          </p:cNvPr>
          <p:cNvSpPr>
            <a:spLocks noGrp="1" noChangeArrowheads="1"/>
          </p:cNvSpPr>
          <p:nvPr>
            <p:ph type="sldNum" sz="quarter" idx="12"/>
          </p:nvPr>
        </p:nvSpPr>
        <p:spPr>
          <a:ln/>
        </p:spPr>
        <p:txBody>
          <a:bodyPr/>
          <a:lstStyle>
            <a:lvl1pPr>
              <a:defRPr/>
            </a:lvl1pPr>
          </a:lstStyle>
          <a:p>
            <a:fld id="{AECD4E0F-88FE-4821-BD4D-6760E62E3FC6}" type="slidenum">
              <a:rPr lang="en-US" altLang="en-US"/>
              <a:pPr/>
              <a:t>‹#›</a:t>
            </a:fld>
            <a:endParaRPr lang="en-US" altLang="en-US"/>
          </a:p>
        </p:txBody>
      </p:sp>
    </p:spTree>
    <p:extLst>
      <p:ext uri="{BB962C8B-B14F-4D97-AF65-F5344CB8AC3E}">
        <p14:creationId xmlns:p14="http://schemas.microsoft.com/office/powerpoint/2010/main" val="1409350218"/>
      </p:ext>
    </p:extLst>
  </p:cSld>
  <p:clrMapOvr>
    <a:masterClrMapping/>
  </p:clrMapOvr>
  <p:transition spd="slow">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560D36-AE67-4265-AD8F-235919D167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82BAC4-5CC5-4633-ADE9-1FD99FEAF6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188A83-0802-4CC6-BFB5-735186C0DAAF}"/>
              </a:ext>
            </a:extLst>
          </p:cNvPr>
          <p:cNvSpPr>
            <a:spLocks noGrp="1" noChangeArrowheads="1"/>
          </p:cNvSpPr>
          <p:nvPr>
            <p:ph type="sldNum" sz="quarter" idx="12"/>
          </p:nvPr>
        </p:nvSpPr>
        <p:spPr>
          <a:ln/>
        </p:spPr>
        <p:txBody>
          <a:bodyPr/>
          <a:lstStyle>
            <a:lvl1pPr>
              <a:defRPr/>
            </a:lvl1pPr>
          </a:lstStyle>
          <a:p>
            <a:fld id="{819D6B3F-5DD9-46BB-97C4-1C5A927858B5}" type="slidenum">
              <a:rPr lang="en-US" altLang="en-US"/>
              <a:pPr/>
              <a:t>‹#›</a:t>
            </a:fld>
            <a:endParaRPr lang="en-US" altLang="en-US"/>
          </a:p>
        </p:txBody>
      </p:sp>
    </p:spTree>
    <p:extLst>
      <p:ext uri="{BB962C8B-B14F-4D97-AF65-F5344CB8AC3E}">
        <p14:creationId xmlns:p14="http://schemas.microsoft.com/office/powerpoint/2010/main" val="4205457060"/>
      </p:ext>
    </p:extLst>
  </p:cSld>
  <p:clrMapOvr>
    <a:masterClrMapping/>
  </p:clrMapOvr>
  <p:transition spd="slow">
    <p:split orient="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2FAC7C-4283-44FF-8884-FCD1F80F18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E49C9C-B346-4ECD-AEE5-612085D77C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B39661-D2D2-4710-A0AD-CEF948BDC012}"/>
              </a:ext>
            </a:extLst>
          </p:cNvPr>
          <p:cNvSpPr>
            <a:spLocks noGrp="1" noChangeArrowheads="1"/>
          </p:cNvSpPr>
          <p:nvPr>
            <p:ph type="sldNum" sz="quarter" idx="12"/>
          </p:nvPr>
        </p:nvSpPr>
        <p:spPr>
          <a:ln/>
        </p:spPr>
        <p:txBody>
          <a:bodyPr/>
          <a:lstStyle>
            <a:lvl1pPr>
              <a:defRPr/>
            </a:lvl1pPr>
          </a:lstStyle>
          <a:p>
            <a:fld id="{CDCE089D-2977-421A-9CD0-A0040E6CEE84}" type="slidenum">
              <a:rPr lang="en-US" altLang="en-US"/>
              <a:pPr/>
              <a:t>‹#›</a:t>
            </a:fld>
            <a:endParaRPr lang="en-US" altLang="en-US"/>
          </a:p>
        </p:txBody>
      </p:sp>
    </p:spTree>
    <p:extLst>
      <p:ext uri="{BB962C8B-B14F-4D97-AF65-F5344CB8AC3E}">
        <p14:creationId xmlns:p14="http://schemas.microsoft.com/office/powerpoint/2010/main" val="1107338696"/>
      </p:ext>
    </p:extLst>
  </p:cSld>
  <p:clrMapOvr>
    <a:masterClrMapping/>
  </p:clrMapOvr>
  <p:transition spd="slow">
    <p:split orient="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E69599F-3341-45A6-A850-B25B634A57B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2AFC366-2AB0-47AE-9DB8-CCD1A456FE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85A9E9B-1FB7-4117-83E3-71EB5EDF0A3B}"/>
              </a:ext>
            </a:extLst>
          </p:cNvPr>
          <p:cNvSpPr>
            <a:spLocks noGrp="1" noChangeArrowheads="1"/>
          </p:cNvSpPr>
          <p:nvPr>
            <p:ph type="sldNum" sz="quarter" idx="12"/>
          </p:nvPr>
        </p:nvSpPr>
        <p:spPr>
          <a:ln/>
        </p:spPr>
        <p:txBody>
          <a:bodyPr/>
          <a:lstStyle>
            <a:lvl1pPr>
              <a:defRPr/>
            </a:lvl1pPr>
          </a:lstStyle>
          <a:p>
            <a:fld id="{81EAC2CD-B6E2-4D61-A857-F9C5439BAFB4}" type="slidenum">
              <a:rPr lang="en-US" altLang="en-US"/>
              <a:pPr/>
              <a:t>‹#›</a:t>
            </a:fld>
            <a:endParaRPr lang="en-US" altLang="en-US"/>
          </a:p>
        </p:txBody>
      </p:sp>
    </p:spTree>
    <p:extLst>
      <p:ext uri="{BB962C8B-B14F-4D97-AF65-F5344CB8AC3E}">
        <p14:creationId xmlns:p14="http://schemas.microsoft.com/office/powerpoint/2010/main" val="3310580758"/>
      </p:ext>
    </p:extLst>
  </p:cSld>
  <p:clrMapOvr>
    <a:masterClrMapping/>
  </p:clrMapOvr>
  <p:transition spd="slow">
    <p:split orient="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B91AA8A-63EC-40E0-BE9C-9BCE67A0F5A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6B4877A-05BD-4393-85A2-3CA3D39644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885A8E5-D654-4257-A085-75ABFE4B58B4}"/>
              </a:ext>
            </a:extLst>
          </p:cNvPr>
          <p:cNvSpPr>
            <a:spLocks noGrp="1" noChangeArrowheads="1"/>
          </p:cNvSpPr>
          <p:nvPr>
            <p:ph type="sldNum" sz="quarter" idx="12"/>
          </p:nvPr>
        </p:nvSpPr>
        <p:spPr>
          <a:ln/>
        </p:spPr>
        <p:txBody>
          <a:bodyPr/>
          <a:lstStyle>
            <a:lvl1pPr>
              <a:defRPr/>
            </a:lvl1pPr>
          </a:lstStyle>
          <a:p>
            <a:fld id="{DE421206-31B2-4775-84AF-E4AF85F7C6AE}" type="slidenum">
              <a:rPr lang="en-US" altLang="en-US"/>
              <a:pPr/>
              <a:t>‹#›</a:t>
            </a:fld>
            <a:endParaRPr lang="en-US" altLang="en-US"/>
          </a:p>
        </p:txBody>
      </p:sp>
    </p:spTree>
    <p:extLst>
      <p:ext uri="{BB962C8B-B14F-4D97-AF65-F5344CB8AC3E}">
        <p14:creationId xmlns:p14="http://schemas.microsoft.com/office/powerpoint/2010/main" val="1773553326"/>
      </p:ext>
    </p:extLst>
  </p:cSld>
  <p:clrMapOvr>
    <a:masterClrMapping/>
  </p:clrMapOvr>
  <p:transition spd="slow">
    <p:split orient="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5DC4BF-B5A8-4144-AA9E-0FE3C2ACC13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1556BE9-6369-4D86-9A2F-6724D81493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C353035-1793-4DBE-8900-E119F726A996}"/>
              </a:ext>
            </a:extLst>
          </p:cNvPr>
          <p:cNvSpPr>
            <a:spLocks noGrp="1" noChangeArrowheads="1"/>
          </p:cNvSpPr>
          <p:nvPr>
            <p:ph type="sldNum" sz="quarter" idx="12"/>
          </p:nvPr>
        </p:nvSpPr>
        <p:spPr>
          <a:ln/>
        </p:spPr>
        <p:txBody>
          <a:bodyPr/>
          <a:lstStyle>
            <a:lvl1pPr>
              <a:defRPr/>
            </a:lvl1pPr>
          </a:lstStyle>
          <a:p>
            <a:fld id="{5230692B-CCAC-490E-80DF-653B9E61B771}" type="slidenum">
              <a:rPr lang="en-US" altLang="en-US"/>
              <a:pPr/>
              <a:t>‹#›</a:t>
            </a:fld>
            <a:endParaRPr lang="en-US" altLang="en-US"/>
          </a:p>
        </p:txBody>
      </p:sp>
    </p:spTree>
    <p:extLst>
      <p:ext uri="{BB962C8B-B14F-4D97-AF65-F5344CB8AC3E}">
        <p14:creationId xmlns:p14="http://schemas.microsoft.com/office/powerpoint/2010/main" val="2374792195"/>
      </p:ext>
    </p:extLst>
  </p:cSld>
  <p:clrMapOvr>
    <a:masterClrMapping/>
  </p:clrMapOvr>
  <p:transition spd="slow">
    <p:split orient="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D39EBE-86BF-4219-88FD-30D533A715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7AB9B0-E797-4B50-B9B0-8F97930AF4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2389523-2A41-4B22-9E36-D131A4E7D836}"/>
              </a:ext>
            </a:extLst>
          </p:cNvPr>
          <p:cNvSpPr>
            <a:spLocks noGrp="1" noChangeArrowheads="1"/>
          </p:cNvSpPr>
          <p:nvPr>
            <p:ph type="sldNum" sz="quarter" idx="12"/>
          </p:nvPr>
        </p:nvSpPr>
        <p:spPr>
          <a:ln/>
        </p:spPr>
        <p:txBody>
          <a:bodyPr/>
          <a:lstStyle>
            <a:lvl1pPr>
              <a:defRPr/>
            </a:lvl1pPr>
          </a:lstStyle>
          <a:p>
            <a:fld id="{8CF48207-7AB5-4180-A1AA-9A015058C899}" type="slidenum">
              <a:rPr lang="en-US" altLang="en-US"/>
              <a:pPr/>
              <a:t>‹#›</a:t>
            </a:fld>
            <a:endParaRPr lang="en-US" altLang="en-US"/>
          </a:p>
        </p:txBody>
      </p:sp>
    </p:spTree>
    <p:extLst>
      <p:ext uri="{BB962C8B-B14F-4D97-AF65-F5344CB8AC3E}">
        <p14:creationId xmlns:p14="http://schemas.microsoft.com/office/powerpoint/2010/main" val="1440551738"/>
      </p:ext>
    </p:extLst>
  </p:cSld>
  <p:clrMapOvr>
    <a:masterClrMapping/>
  </p:clrMapOvr>
  <p:transition spd="slow">
    <p:split orient="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3C5D994-221A-4433-A83B-41C3400470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BA7DEA7-769A-48B0-ADCB-D48A2F78B5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D1F328-EDAB-4BB7-A5D6-D526A5808787}"/>
              </a:ext>
            </a:extLst>
          </p:cNvPr>
          <p:cNvSpPr>
            <a:spLocks noGrp="1" noChangeArrowheads="1"/>
          </p:cNvSpPr>
          <p:nvPr>
            <p:ph type="sldNum" sz="quarter" idx="12"/>
          </p:nvPr>
        </p:nvSpPr>
        <p:spPr>
          <a:ln/>
        </p:spPr>
        <p:txBody>
          <a:bodyPr/>
          <a:lstStyle>
            <a:lvl1pPr>
              <a:defRPr/>
            </a:lvl1pPr>
          </a:lstStyle>
          <a:p>
            <a:fld id="{AFBA4FCF-5E36-4203-B745-C3BB4420BB0E}" type="slidenum">
              <a:rPr lang="en-US" altLang="en-US"/>
              <a:pPr/>
              <a:t>‹#›</a:t>
            </a:fld>
            <a:endParaRPr lang="en-US" altLang="en-US"/>
          </a:p>
        </p:txBody>
      </p:sp>
    </p:spTree>
    <p:extLst>
      <p:ext uri="{BB962C8B-B14F-4D97-AF65-F5344CB8AC3E}">
        <p14:creationId xmlns:p14="http://schemas.microsoft.com/office/powerpoint/2010/main" val="2869952588"/>
      </p:ext>
    </p:extLst>
  </p:cSld>
  <p:clrMapOvr>
    <a:masterClrMapping/>
  </p:clrMapOvr>
  <p:transition spd="slow">
    <p:split orient="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255333-1AA7-4BB2-9E19-D4BD2D81B9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604D20-C0CF-486F-81C6-B369B5C5FB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33DD0A-FF8C-451E-9CAB-231061D11E57}"/>
              </a:ext>
            </a:extLst>
          </p:cNvPr>
          <p:cNvSpPr>
            <a:spLocks noGrp="1" noChangeArrowheads="1"/>
          </p:cNvSpPr>
          <p:nvPr>
            <p:ph type="sldNum" sz="quarter" idx="12"/>
          </p:nvPr>
        </p:nvSpPr>
        <p:spPr>
          <a:ln/>
        </p:spPr>
        <p:txBody>
          <a:bodyPr/>
          <a:lstStyle>
            <a:lvl1pPr>
              <a:defRPr/>
            </a:lvl1pPr>
          </a:lstStyle>
          <a:p>
            <a:fld id="{D45413F5-0FCA-4A5C-9244-1A81AAECE606}" type="slidenum">
              <a:rPr lang="en-US" altLang="en-US"/>
              <a:pPr/>
              <a:t>‹#›</a:t>
            </a:fld>
            <a:endParaRPr lang="en-US" altLang="en-US"/>
          </a:p>
        </p:txBody>
      </p:sp>
    </p:spTree>
    <p:extLst>
      <p:ext uri="{BB962C8B-B14F-4D97-AF65-F5344CB8AC3E}">
        <p14:creationId xmlns:p14="http://schemas.microsoft.com/office/powerpoint/2010/main" val="4168548180"/>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7/25/2021</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2663204132"/>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138F5A-A312-449F-850F-BCDF3F3970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2159A0-2FCB-4DA7-80C0-45B04E960A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3BB1EC-829C-4A55-99C7-8E16BBF3AC80}"/>
              </a:ext>
            </a:extLst>
          </p:cNvPr>
          <p:cNvSpPr>
            <a:spLocks noGrp="1" noChangeArrowheads="1"/>
          </p:cNvSpPr>
          <p:nvPr>
            <p:ph type="sldNum" sz="quarter" idx="12"/>
          </p:nvPr>
        </p:nvSpPr>
        <p:spPr>
          <a:ln/>
        </p:spPr>
        <p:txBody>
          <a:bodyPr/>
          <a:lstStyle>
            <a:lvl1pPr>
              <a:defRPr/>
            </a:lvl1pPr>
          </a:lstStyle>
          <a:p>
            <a:fld id="{F23B65A8-02B0-4C94-B507-519F23D87119}" type="slidenum">
              <a:rPr lang="en-US" altLang="en-US"/>
              <a:pPr/>
              <a:t>‹#›</a:t>
            </a:fld>
            <a:endParaRPr lang="en-US" altLang="en-US"/>
          </a:p>
        </p:txBody>
      </p:sp>
    </p:spTree>
    <p:extLst>
      <p:ext uri="{BB962C8B-B14F-4D97-AF65-F5344CB8AC3E}">
        <p14:creationId xmlns:p14="http://schemas.microsoft.com/office/powerpoint/2010/main" val="2136305755"/>
      </p:ext>
    </p:extLst>
  </p:cSld>
  <p:clrMapOvr>
    <a:masterClrMapping/>
  </p:clrMapOvr>
  <p:transition spd="slow">
    <p:split orient="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8DF9FF-4BB7-47E5-84D8-BE3691A2C4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3B200E-FBCC-445F-8699-65D91AF819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71FCB-4D7B-4F78-A07D-C262C79990DF}"/>
              </a:ext>
            </a:extLst>
          </p:cNvPr>
          <p:cNvSpPr>
            <a:spLocks noGrp="1" noChangeArrowheads="1"/>
          </p:cNvSpPr>
          <p:nvPr>
            <p:ph type="sldNum" sz="quarter" idx="12"/>
          </p:nvPr>
        </p:nvSpPr>
        <p:spPr>
          <a:ln/>
        </p:spPr>
        <p:txBody>
          <a:bodyPr/>
          <a:lstStyle>
            <a:lvl1pPr>
              <a:defRPr/>
            </a:lvl1pPr>
          </a:lstStyle>
          <a:p>
            <a:fld id="{C52EEF09-4653-42B1-AF37-26D62607ABF5}" type="slidenum">
              <a:rPr lang="en-US" altLang="en-US"/>
              <a:pPr/>
              <a:t>‹#›</a:t>
            </a:fld>
            <a:endParaRPr lang="en-US" altLang="en-US"/>
          </a:p>
        </p:txBody>
      </p:sp>
    </p:spTree>
    <p:extLst>
      <p:ext uri="{BB962C8B-B14F-4D97-AF65-F5344CB8AC3E}">
        <p14:creationId xmlns:p14="http://schemas.microsoft.com/office/powerpoint/2010/main" val="1655565104"/>
      </p:ext>
    </p:extLst>
  </p:cSld>
  <p:clrMapOvr>
    <a:masterClrMapping/>
  </p:clrMapOvr>
  <p:transition spd="slow">
    <p:split orient="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D2A56E-FC58-4CC6-BF11-9256C6FFB4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427324-1CFB-429C-A6DE-BAE9A786DC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0890E5-8631-4EE6-95CB-EA2C1AD7DF42}"/>
              </a:ext>
            </a:extLst>
          </p:cNvPr>
          <p:cNvSpPr>
            <a:spLocks noGrp="1" noChangeArrowheads="1"/>
          </p:cNvSpPr>
          <p:nvPr>
            <p:ph type="sldNum" sz="quarter" idx="12"/>
          </p:nvPr>
        </p:nvSpPr>
        <p:spPr>
          <a:ln/>
        </p:spPr>
        <p:txBody>
          <a:bodyPr/>
          <a:lstStyle>
            <a:lvl1pPr>
              <a:defRPr/>
            </a:lvl1pPr>
          </a:lstStyle>
          <a:p>
            <a:fld id="{D13417AC-7990-4062-A03F-879E9CB38B23}" type="slidenum">
              <a:rPr lang="en-US" altLang="en-US"/>
              <a:pPr/>
              <a:t>‹#›</a:t>
            </a:fld>
            <a:endParaRPr lang="en-US" altLang="en-US"/>
          </a:p>
        </p:txBody>
      </p:sp>
    </p:spTree>
    <p:extLst>
      <p:ext uri="{BB962C8B-B14F-4D97-AF65-F5344CB8AC3E}">
        <p14:creationId xmlns:p14="http://schemas.microsoft.com/office/powerpoint/2010/main" val="3114372236"/>
      </p:ext>
    </p:extLst>
  </p:cSld>
  <p:clrMapOvr>
    <a:masterClrMapping/>
  </p:clrMapOvr>
  <p:transition spd="slow">
    <p:split orient="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0CCCB34-B537-4521-8F0C-74DF229D63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4C140B-4D30-459A-B6D2-9FBD8F232E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EA2F96-6B39-4982-B15A-4270F20381A9}"/>
              </a:ext>
            </a:extLst>
          </p:cNvPr>
          <p:cNvSpPr>
            <a:spLocks noGrp="1" noChangeArrowheads="1"/>
          </p:cNvSpPr>
          <p:nvPr>
            <p:ph type="sldNum" sz="quarter" idx="12"/>
          </p:nvPr>
        </p:nvSpPr>
        <p:spPr>
          <a:ln/>
        </p:spPr>
        <p:txBody>
          <a:bodyPr/>
          <a:lstStyle>
            <a:lvl1pPr>
              <a:defRPr/>
            </a:lvl1pPr>
          </a:lstStyle>
          <a:p>
            <a:fld id="{D89DB18E-27D3-4178-A3D9-384698B6DCE8}" type="slidenum">
              <a:rPr lang="en-US" altLang="en-US"/>
              <a:pPr/>
              <a:t>‹#›</a:t>
            </a:fld>
            <a:endParaRPr lang="en-US" altLang="en-US"/>
          </a:p>
        </p:txBody>
      </p:sp>
    </p:spTree>
    <p:extLst>
      <p:ext uri="{BB962C8B-B14F-4D97-AF65-F5344CB8AC3E}">
        <p14:creationId xmlns:p14="http://schemas.microsoft.com/office/powerpoint/2010/main" val="1639665648"/>
      </p:ext>
    </p:extLst>
  </p:cSld>
  <p:clrMapOvr>
    <a:masterClrMapping/>
  </p:clrMapOvr>
  <p:transition spd="slow">
    <p:split orient="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2FFD50-08DC-4C0A-B59B-9DCC652913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EC04AC-FFE3-4DCE-9751-4E539BA423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7DB3C0-E5E9-46C6-8643-57C28EBA12CD}"/>
              </a:ext>
            </a:extLst>
          </p:cNvPr>
          <p:cNvSpPr>
            <a:spLocks noGrp="1" noChangeArrowheads="1"/>
          </p:cNvSpPr>
          <p:nvPr>
            <p:ph type="sldNum" sz="quarter" idx="12"/>
          </p:nvPr>
        </p:nvSpPr>
        <p:spPr>
          <a:ln/>
        </p:spPr>
        <p:txBody>
          <a:bodyPr/>
          <a:lstStyle>
            <a:lvl1pPr>
              <a:defRPr/>
            </a:lvl1pPr>
          </a:lstStyle>
          <a:p>
            <a:fld id="{3E7DB44D-CC53-4C6B-AF16-DE00DA0A8542}" type="slidenum">
              <a:rPr lang="en-US" altLang="en-US"/>
              <a:pPr/>
              <a:t>‹#›</a:t>
            </a:fld>
            <a:endParaRPr lang="en-US" altLang="en-US"/>
          </a:p>
        </p:txBody>
      </p:sp>
    </p:spTree>
    <p:extLst>
      <p:ext uri="{BB962C8B-B14F-4D97-AF65-F5344CB8AC3E}">
        <p14:creationId xmlns:p14="http://schemas.microsoft.com/office/powerpoint/2010/main" val="2602707683"/>
      </p:ext>
    </p:extLst>
  </p:cSld>
  <p:clrMapOvr>
    <a:masterClrMapping/>
  </p:clrMapOvr>
  <p:transition spd="slow">
    <p:split orient="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4171BE2-152C-41CA-A35D-867ACE1042F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542492E-B2FF-4597-ABF8-583231929D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24EF48-369A-46C9-8BD4-761675DD4A0C}"/>
              </a:ext>
            </a:extLst>
          </p:cNvPr>
          <p:cNvSpPr>
            <a:spLocks noGrp="1" noChangeArrowheads="1"/>
          </p:cNvSpPr>
          <p:nvPr>
            <p:ph type="sldNum" sz="quarter" idx="12"/>
          </p:nvPr>
        </p:nvSpPr>
        <p:spPr>
          <a:ln/>
        </p:spPr>
        <p:txBody>
          <a:bodyPr/>
          <a:lstStyle>
            <a:lvl1pPr>
              <a:defRPr/>
            </a:lvl1pPr>
          </a:lstStyle>
          <a:p>
            <a:fld id="{633F90CE-204F-4491-B7F8-1F643F9BD5A0}" type="slidenum">
              <a:rPr lang="en-US" altLang="en-US"/>
              <a:pPr/>
              <a:t>‹#›</a:t>
            </a:fld>
            <a:endParaRPr lang="en-US" altLang="en-US"/>
          </a:p>
        </p:txBody>
      </p:sp>
    </p:spTree>
    <p:extLst>
      <p:ext uri="{BB962C8B-B14F-4D97-AF65-F5344CB8AC3E}">
        <p14:creationId xmlns:p14="http://schemas.microsoft.com/office/powerpoint/2010/main" val="188608671"/>
      </p:ext>
    </p:extLst>
  </p:cSld>
  <p:clrMapOvr>
    <a:masterClrMapping/>
  </p:clrMapOvr>
  <p:transition spd="slow">
    <p:split orient="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E7AF6FA-7CCB-458C-AC81-959CFBCCB1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3B4DF46-3DFC-4FCF-B417-F809503420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459F86E-8D76-4EB2-BBFA-B560F2F9EFD8}"/>
              </a:ext>
            </a:extLst>
          </p:cNvPr>
          <p:cNvSpPr>
            <a:spLocks noGrp="1" noChangeArrowheads="1"/>
          </p:cNvSpPr>
          <p:nvPr>
            <p:ph type="sldNum" sz="quarter" idx="12"/>
          </p:nvPr>
        </p:nvSpPr>
        <p:spPr>
          <a:ln/>
        </p:spPr>
        <p:txBody>
          <a:bodyPr/>
          <a:lstStyle>
            <a:lvl1pPr>
              <a:defRPr/>
            </a:lvl1pPr>
          </a:lstStyle>
          <a:p>
            <a:fld id="{F57491E1-74C9-4C51-8182-FE57A4184327}" type="slidenum">
              <a:rPr lang="en-US" altLang="en-US"/>
              <a:pPr/>
              <a:t>‹#›</a:t>
            </a:fld>
            <a:endParaRPr lang="en-US" altLang="en-US"/>
          </a:p>
        </p:txBody>
      </p:sp>
    </p:spTree>
    <p:extLst>
      <p:ext uri="{BB962C8B-B14F-4D97-AF65-F5344CB8AC3E}">
        <p14:creationId xmlns:p14="http://schemas.microsoft.com/office/powerpoint/2010/main" val="3954018797"/>
      </p:ext>
    </p:extLst>
  </p:cSld>
  <p:clrMapOvr>
    <a:masterClrMapping/>
  </p:clrMapOvr>
  <p:transition spd="slow">
    <p:split orient="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6023D15-90FE-4DF3-A833-281E2CBC243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12100CB-5F41-4B73-89CA-3ABCD360F0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664A88E-7377-4BDE-A7BB-00E5823D50E7}"/>
              </a:ext>
            </a:extLst>
          </p:cNvPr>
          <p:cNvSpPr>
            <a:spLocks noGrp="1" noChangeArrowheads="1"/>
          </p:cNvSpPr>
          <p:nvPr>
            <p:ph type="sldNum" sz="quarter" idx="12"/>
          </p:nvPr>
        </p:nvSpPr>
        <p:spPr>
          <a:ln/>
        </p:spPr>
        <p:txBody>
          <a:bodyPr/>
          <a:lstStyle>
            <a:lvl1pPr>
              <a:defRPr/>
            </a:lvl1pPr>
          </a:lstStyle>
          <a:p>
            <a:fld id="{49D907BD-1257-4716-A1D5-698CD19A17F2}" type="slidenum">
              <a:rPr lang="en-US" altLang="en-US"/>
              <a:pPr/>
              <a:t>‹#›</a:t>
            </a:fld>
            <a:endParaRPr lang="en-US" altLang="en-US"/>
          </a:p>
        </p:txBody>
      </p:sp>
    </p:spTree>
    <p:extLst>
      <p:ext uri="{BB962C8B-B14F-4D97-AF65-F5344CB8AC3E}">
        <p14:creationId xmlns:p14="http://schemas.microsoft.com/office/powerpoint/2010/main" val="584688793"/>
      </p:ext>
    </p:extLst>
  </p:cSld>
  <p:clrMapOvr>
    <a:masterClrMapping/>
  </p:clrMapOvr>
  <p:transition spd="slow">
    <p:split orient="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2B9BD8-8D9E-4447-B003-BC70BDAA9F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884815-9C35-40A3-A34F-923FC9CC99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4D8E18-B46D-4D56-9DE0-D85F17372337}"/>
              </a:ext>
            </a:extLst>
          </p:cNvPr>
          <p:cNvSpPr>
            <a:spLocks noGrp="1" noChangeArrowheads="1"/>
          </p:cNvSpPr>
          <p:nvPr>
            <p:ph type="sldNum" sz="quarter" idx="12"/>
          </p:nvPr>
        </p:nvSpPr>
        <p:spPr>
          <a:ln/>
        </p:spPr>
        <p:txBody>
          <a:bodyPr/>
          <a:lstStyle>
            <a:lvl1pPr>
              <a:defRPr/>
            </a:lvl1pPr>
          </a:lstStyle>
          <a:p>
            <a:fld id="{33B96C3D-B8F6-4884-9278-233CCE5D2479}" type="slidenum">
              <a:rPr lang="en-US" altLang="en-US"/>
              <a:pPr/>
              <a:t>‹#›</a:t>
            </a:fld>
            <a:endParaRPr lang="en-US" altLang="en-US"/>
          </a:p>
        </p:txBody>
      </p:sp>
    </p:spTree>
    <p:extLst>
      <p:ext uri="{BB962C8B-B14F-4D97-AF65-F5344CB8AC3E}">
        <p14:creationId xmlns:p14="http://schemas.microsoft.com/office/powerpoint/2010/main" val="4075194658"/>
      </p:ext>
    </p:extLst>
  </p:cSld>
  <p:clrMapOvr>
    <a:masterClrMapping/>
  </p:clrMapOvr>
  <p:transition spd="slow">
    <p:split orient="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A92E5EA-0A24-41D1-924E-D2546A9ABAF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82D649-7711-4C67-BFE7-A0D0AAEF6B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C1EC21-F0B9-4510-8C89-5E4B5BCA6D3A}"/>
              </a:ext>
            </a:extLst>
          </p:cNvPr>
          <p:cNvSpPr>
            <a:spLocks noGrp="1" noChangeArrowheads="1"/>
          </p:cNvSpPr>
          <p:nvPr>
            <p:ph type="sldNum" sz="quarter" idx="12"/>
          </p:nvPr>
        </p:nvSpPr>
        <p:spPr>
          <a:ln/>
        </p:spPr>
        <p:txBody>
          <a:bodyPr/>
          <a:lstStyle>
            <a:lvl1pPr>
              <a:defRPr/>
            </a:lvl1pPr>
          </a:lstStyle>
          <a:p>
            <a:fld id="{96AF05CB-89BF-42DB-8014-5BF21396C4B7}" type="slidenum">
              <a:rPr lang="en-US" altLang="en-US"/>
              <a:pPr/>
              <a:t>‹#›</a:t>
            </a:fld>
            <a:endParaRPr lang="en-US" altLang="en-US"/>
          </a:p>
        </p:txBody>
      </p:sp>
    </p:spTree>
    <p:extLst>
      <p:ext uri="{BB962C8B-B14F-4D97-AF65-F5344CB8AC3E}">
        <p14:creationId xmlns:p14="http://schemas.microsoft.com/office/powerpoint/2010/main" val="3068292827"/>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C85B49A4-D708-421A-A3B8-F5AA62F55B7E}" type="datetimeFigureOut">
              <a:rPr lang="en-US" smtClean="0"/>
              <a:t>7/25/2021</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1335233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142615"/>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11BCE8-4A56-4E52-80D1-FDDD70A2C61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512E026-4D15-447D-8A63-04F1798401E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85A3CF-3DAA-48D9-9767-097B87F1225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7EA20BB9-7C80-42F6-8237-FCC17D875CB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2A541B72-9FD7-4C45-9501-D354EE751D6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CF60294B-8372-4536-88B7-D0B625149107}" type="slidenum">
              <a:rPr lang="en-US" altLang="en-US"/>
              <a:pPr/>
              <a:t>‹#›</a:t>
            </a:fld>
            <a:endParaRPr lang="en-US" altLang="en-US"/>
          </a:p>
        </p:txBody>
      </p:sp>
    </p:spTree>
    <p:extLst>
      <p:ext uri="{BB962C8B-B14F-4D97-AF65-F5344CB8AC3E}">
        <p14:creationId xmlns:p14="http://schemas.microsoft.com/office/powerpoint/2010/main" val="2452038545"/>
      </p:ext>
    </p:extLst>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C3C3EB"/>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EA8C8C1-6189-46F3-8ECF-DFF2F967D53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1297E93-07F8-4B00-BBA1-A5368C84E3D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D8F3C55-BEC0-40C3-B145-D412BD9BF1E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4851FF0F-96CF-4545-B7B9-193F834BF44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A4128789-AD0D-4316-B690-3F88A7DB0C4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F13B7DC1-D022-4CAD-AAD8-4520F97457FE}" type="slidenum">
              <a:rPr lang="en-US" altLang="en-US"/>
              <a:pPr/>
              <a:t>‹#›</a:t>
            </a:fld>
            <a:endParaRPr lang="en-US" altLang="en-US"/>
          </a:p>
        </p:txBody>
      </p:sp>
    </p:spTree>
    <p:extLst>
      <p:ext uri="{BB962C8B-B14F-4D97-AF65-F5344CB8AC3E}">
        <p14:creationId xmlns:p14="http://schemas.microsoft.com/office/powerpoint/2010/main" val="178101884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ransition spd="slow">
    <p:split orient="ver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4667E10-70BD-4697-AB1D-38467E33A95F}" type="datetimeFigureOut">
              <a:rPr lang="en-US"/>
              <a:pPr>
                <a:defRPr/>
              </a:pPr>
              <a:t>7/25/2021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8140802-B8C8-4376-B2E3-E6F20F7D0C27}" type="slidenum">
              <a:rPr lang="en-US"/>
              <a:pPr>
                <a:defRPr/>
              </a:pPr>
              <a:t>‹#›</a:t>
            </a:fld>
            <a:endParaRPr lang="en-US"/>
          </a:p>
        </p:txBody>
      </p:sp>
    </p:spTree>
    <p:extLst>
      <p:ext uri="{BB962C8B-B14F-4D97-AF65-F5344CB8AC3E}">
        <p14:creationId xmlns:p14="http://schemas.microsoft.com/office/powerpoint/2010/main" val="7388573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24B996-ACD8-45A3-8193-5AD3EE1E2C72}" type="datetimeFigureOut">
              <a:rPr lang="en-US" smtClean="0">
                <a:solidFill>
                  <a:prstClr val="black">
                    <a:tint val="75000"/>
                  </a:prstClr>
                </a:solidFill>
                <a:latin typeface="Calibri"/>
                <a:cs typeface="+mn-cs"/>
              </a:rPr>
              <a:pPr fontAlgn="auto">
                <a:spcBef>
                  <a:spcPts val="0"/>
                </a:spcBef>
                <a:spcAft>
                  <a:spcPts val="0"/>
                </a:spcAft>
              </a:pPr>
              <a:t>7/25/2021</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4888479-5675-44CB-91B0-41C61EE9AFC4}"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0921192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8B"/>
            </a:gs>
            <a:gs pos="100000">
              <a:srgbClr val="FFFFBD"/>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632DAD3-40DB-4983-B95A-2AE1355D1AB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1079330-F66C-40FA-9BB1-2F8A6BA7C6B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0512B7B-44D7-4CD5-A61D-7529ACCDB2A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F7AFCF3-C579-4CC8-A1BB-5901DB4D4F9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A0B4937-87FD-4C55-9314-6F20326314B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4908BCA-B03E-4703-879F-C46ED8BF2851}" type="slidenum">
              <a:rPr lang="en-US" altLang="en-US"/>
              <a:pPr/>
              <a:t>‹#›</a:t>
            </a:fld>
            <a:endParaRPr lang="en-US" altLang="en-US"/>
          </a:p>
        </p:txBody>
      </p:sp>
    </p:spTree>
    <p:extLst>
      <p:ext uri="{BB962C8B-B14F-4D97-AF65-F5344CB8AC3E}">
        <p14:creationId xmlns:p14="http://schemas.microsoft.com/office/powerpoint/2010/main" val="19935616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dirty="0">
                <a:latin typeface="Calibri" pitchFamily="34" charset="0"/>
                <a:cs typeface="+mn-cs"/>
              </a:defRPr>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dirty="0">
                <a:latin typeface="Calibri" pitchFamily="34" charset="0"/>
                <a:cs typeface="+mn-cs"/>
              </a:defRPr>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smtClean="0">
                <a:latin typeface="Calibri" pitchFamily="34" charset="0"/>
                <a:cs typeface="+mn-cs"/>
              </a:defRPr>
            </a:lvl1pPr>
          </a:lstStyle>
          <a:p>
            <a:pPr>
              <a:defRPr/>
            </a:pPr>
            <a:fld id="{DCF611D9-3FFA-479E-ACC5-50E3D89272F3}" type="slidenum">
              <a:rPr lang="en-US"/>
              <a:pPr>
                <a:defRPr/>
              </a:pPr>
              <a:t>‹#›</a:t>
            </a:fld>
            <a:endParaRPr lang="en-US" dirty="0"/>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defRPr/>
            </a:pPr>
            <a:endParaRPr lang="en-US" dirty="0">
              <a:latin typeface="Calibri" pitchFamily="34" charset="0"/>
              <a:cs typeface="+mn-cs"/>
            </a:endParaRPr>
          </a:p>
        </p:txBody>
      </p:sp>
    </p:spTree>
    <p:extLst>
      <p:ext uri="{BB962C8B-B14F-4D97-AF65-F5344CB8AC3E}">
        <p14:creationId xmlns:p14="http://schemas.microsoft.com/office/powerpoint/2010/main" val="35704894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000">
          <a:solidFill>
            <a:schemeClr val="tx1"/>
          </a:solidFill>
          <a:latin typeface="Calibri" pitchFamily="34" charset="0"/>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0982B5-19AB-48E3-8A7C-E4641AC9D74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E397ED5-8772-4C32-8596-04E36D49887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D146078-324C-4D14-AEAA-093A1295E23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71EA8C4-108A-44AE-925E-929B659A4B3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3C799712-6C42-4BE0-8311-67C541788FC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CC04A0-C765-4B6B-B8D2-5EA19B30DAAC}" type="slidenum">
              <a:rPr lang="en-US" altLang="en-US"/>
              <a:pPr/>
              <a:t>‹#›</a:t>
            </a:fld>
            <a:endParaRPr lang="en-US" altLang="en-US"/>
          </a:p>
        </p:txBody>
      </p:sp>
    </p:spTree>
    <p:extLst>
      <p:ext uri="{BB962C8B-B14F-4D97-AF65-F5344CB8AC3E}">
        <p14:creationId xmlns:p14="http://schemas.microsoft.com/office/powerpoint/2010/main" val="29994212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142615"/>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5BFA56-0AB4-4C1B-AB05-DDC5A8C16D4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3E01E7-8AD4-4107-B0CB-81CD8F2775B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50DE833-4C98-4575-A173-F263902E926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630D178A-5276-465D-A749-E5D083871E4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D082682A-2E43-4FFE-947F-ABFFB055D08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979F55C0-DF7D-45B1-BBC1-7178B016F6AE}" type="slidenum">
              <a:rPr lang="en-US" altLang="en-US"/>
              <a:pPr/>
              <a:t>‹#›</a:t>
            </a:fld>
            <a:endParaRPr lang="en-US" altLang="en-US"/>
          </a:p>
        </p:txBody>
      </p:sp>
    </p:spTree>
    <p:extLst>
      <p:ext uri="{BB962C8B-B14F-4D97-AF65-F5344CB8AC3E}">
        <p14:creationId xmlns:p14="http://schemas.microsoft.com/office/powerpoint/2010/main" val="934272698"/>
      </p:ext>
    </p:extLst>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8B"/>
            </a:gs>
            <a:gs pos="100000">
              <a:srgbClr val="FFFFBD"/>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6222E40-8F91-46BE-904A-59607A38FB6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3035DF9-8EDE-4E5C-99FE-51251FE67E1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25BF9B6-8955-4018-9C09-C152500CBFA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E6614F93-723D-47EC-8A46-37D0C74C290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59F1CD4E-E613-4389-B7AD-6B321E28BED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FEC11C-5113-4AF7-BF52-8EE405C64BF4}" type="slidenum">
              <a:rPr lang="en-US" altLang="en-US"/>
              <a:pPr/>
              <a:t>‹#›</a:t>
            </a:fld>
            <a:endParaRPr lang="en-US" altLang="en-US"/>
          </a:p>
        </p:txBody>
      </p:sp>
    </p:spTree>
    <p:extLst>
      <p:ext uri="{BB962C8B-B14F-4D97-AF65-F5344CB8AC3E}">
        <p14:creationId xmlns:p14="http://schemas.microsoft.com/office/powerpoint/2010/main" val="163630365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8B"/>
            </a:gs>
            <a:gs pos="100000">
              <a:srgbClr val="FFFFBD"/>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1501260-26A7-40F3-BC27-5291332E212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DE78919-AEBF-41AF-B476-611ABBE49C6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90A3D7-39FE-4D48-9E33-3CEE9F7D24B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1D0A2F7-AD9C-41E4-AED5-F9F6AEB25C8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8B705B02-F50F-4F86-89B9-24127FBD4FD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22CA424-54B9-4867-8F98-83081F2F812F}" type="slidenum">
              <a:rPr lang="en-US" altLang="en-US"/>
              <a:pPr/>
              <a:t>‹#›</a:t>
            </a:fld>
            <a:endParaRPr lang="en-US" altLang="en-US"/>
          </a:p>
        </p:txBody>
      </p:sp>
    </p:spTree>
    <p:extLst>
      <p:ext uri="{BB962C8B-B14F-4D97-AF65-F5344CB8AC3E}">
        <p14:creationId xmlns:p14="http://schemas.microsoft.com/office/powerpoint/2010/main" val="74113569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C4F61-AF72-4A39-9163-3AC9304EA6FC}"/>
              </a:ext>
            </a:extLst>
          </p:cNvPr>
          <p:cNvSpPr txBox="1"/>
          <p:nvPr/>
        </p:nvSpPr>
        <p:spPr>
          <a:xfrm>
            <a:off x="923278" y="639671"/>
            <a:ext cx="7614231" cy="4524315"/>
          </a:xfrm>
          <a:prstGeom prst="rect">
            <a:avLst/>
          </a:prstGeom>
          <a:noFill/>
        </p:spPr>
        <p:txBody>
          <a:bodyPr wrap="square" numCol="2"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Before the Flood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Flood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Scattering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Patriarchs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Exodus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Wandering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INVASION AND CONQUEST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Judges</a:t>
            </a:r>
          </a:p>
        </p:txBody>
      </p:sp>
      <p:sp>
        <p:nvSpPr>
          <p:cNvPr id="2" name="TextBox 1">
            <a:extLst>
              <a:ext uri="{FF2B5EF4-FFF2-40B4-BE49-F238E27FC236}">
                <a16:creationId xmlns:a16="http://schemas.microsoft.com/office/drawing/2014/main" id="{B179DF70-8DC4-4721-A520-97A0D577946B}"/>
              </a:ext>
            </a:extLst>
          </p:cNvPr>
          <p:cNvSpPr txBox="1"/>
          <p:nvPr/>
        </p:nvSpPr>
        <p:spPr>
          <a:xfrm>
            <a:off x="568171" y="5601810"/>
            <a:ext cx="7969338"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WEEK 4:  SOUTHERN AND NORTHERN CAMPAIGNS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(Josh. </a:t>
            </a:r>
            <a:r>
              <a:rPr lang="en-US" sz="2800" b="1">
                <a:solidFill>
                  <a:prstClr val="white"/>
                </a:solidFill>
                <a:latin typeface="Calibri" panose="020F0502020204030204" pitchFamily="34" charset="0"/>
                <a:cs typeface="Calibri" panose="020F0502020204030204" pitchFamily="34" charset="0"/>
              </a:rPr>
              <a:t>9-12</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60977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4031873"/>
          </a:xfrm>
          <a:prstGeom prst="rect">
            <a:avLst/>
          </a:prstGeom>
          <a:noFill/>
        </p:spPr>
        <p:txBody>
          <a:bodyPr wrap="square" rtlCol="0">
            <a:spAutoFit/>
          </a:bodyPr>
          <a:lstStyle/>
          <a:p>
            <a:r>
              <a:rPr lang="en-US" sz="3200" b="1" dirty="0">
                <a:solidFill>
                  <a:schemeClr val="bg1"/>
                </a:solidFill>
              </a:rPr>
              <a:t>Josh. 9:18-19—”18  But the people of Israel did not attack them, because the leaders of the congregation had sworn to them by the LORD, the God of Israel.  Then all the congregation murmured against the leaders.  19  But all the leaders said to the congregation, ‘We have sworn to them by the LORD, the God of Israel, and now we may not touch them.’”  (ESV)</a:t>
            </a:r>
          </a:p>
        </p:txBody>
      </p:sp>
    </p:spTree>
    <p:extLst>
      <p:ext uri="{BB962C8B-B14F-4D97-AF65-F5344CB8AC3E}">
        <p14:creationId xmlns:p14="http://schemas.microsoft.com/office/powerpoint/2010/main" val="386677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6555641"/>
          </a:xfrm>
          <a:prstGeom prst="rect">
            <a:avLst/>
          </a:prstGeom>
          <a:noFill/>
        </p:spPr>
        <p:txBody>
          <a:bodyPr wrap="square" rtlCol="0">
            <a:spAutoFit/>
          </a:bodyPr>
          <a:lstStyle/>
          <a:p>
            <a:r>
              <a:rPr lang="en-US" sz="2800" b="1" dirty="0">
                <a:solidFill>
                  <a:schemeClr val="bg1"/>
                </a:solidFill>
              </a:rPr>
              <a:t>QUESTION 3:  Do you think that the treaty between Gibeon and Israel was truly binding upon Israel?  Why or why not?</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800" b="1" dirty="0">
                <a:solidFill>
                  <a:prstClr val="white"/>
                </a:solidFill>
                <a:latin typeface="Calibri"/>
              </a:rPr>
              <a:t>Factors seeming to weigh </a:t>
            </a:r>
            <a:r>
              <a:rPr lang="en-US" sz="2800" b="1" i="1" dirty="0">
                <a:solidFill>
                  <a:prstClr val="white"/>
                </a:solidFill>
                <a:latin typeface="Calibri"/>
              </a:rPr>
              <a:t>against </a:t>
            </a:r>
            <a:r>
              <a:rPr lang="en-US" sz="2800" b="1" dirty="0">
                <a:solidFill>
                  <a:prstClr val="white"/>
                </a:solidFill>
                <a:latin typeface="Calibri"/>
              </a:rPr>
              <a:t>it</a:t>
            </a:r>
            <a:r>
              <a:rPr kumimoji="0" lang="en-US" sz="2800" b="1" i="0" u="none" strike="noStrike" kern="1200" cap="none" spc="0" normalizeH="0" baseline="0" noProof="0" dirty="0">
                <a:ln>
                  <a:noFill/>
                </a:ln>
                <a:solidFill>
                  <a:prstClr val="white"/>
                </a:solidFill>
                <a:effectLst/>
                <a:uLnTx/>
                <a:uFillTx/>
                <a:latin typeface="Calibri"/>
                <a:ea typeface="+mn-ea"/>
                <a:cs typeface="+mn-cs"/>
              </a:rPr>
              <a:t> being binding:</a:t>
            </a:r>
          </a:p>
          <a:p>
            <a:pPr marL="914400" marR="0" lvl="1"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It had been based on Gibeonites’ massive fraud. </a:t>
            </a:r>
          </a:p>
          <a:p>
            <a:pPr marL="914400" marR="0" lvl="1"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b="1" dirty="0">
                <a:solidFill>
                  <a:prstClr val="white"/>
                </a:solidFill>
                <a:latin typeface="Calibri"/>
              </a:rPr>
              <a:t>D</a:t>
            </a:r>
            <a:r>
              <a:rPr kumimoji="0" lang="en-US" sz="2800" b="1" i="0" u="none" strike="noStrike" kern="1200" cap="none" spc="0" normalizeH="0" baseline="0" noProof="0" dirty="0" err="1">
                <a:ln>
                  <a:noFill/>
                </a:ln>
                <a:solidFill>
                  <a:prstClr val="white"/>
                </a:solidFill>
                <a:effectLst/>
                <a:uLnTx/>
                <a:uFillTx/>
                <a:latin typeface="Calibri"/>
                <a:ea typeface="+mn-ea"/>
                <a:cs typeface="+mn-cs"/>
              </a:rPr>
              <a:t>eception</a:t>
            </a:r>
            <a:r>
              <a:rPr kumimoji="0" lang="en-US" sz="2800" b="1" i="0" u="none" strike="noStrike" kern="1200" cap="none" spc="0" normalizeH="0" baseline="0" noProof="0" dirty="0">
                <a:ln>
                  <a:noFill/>
                </a:ln>
                <a:solidFill>
                  <a:prstClr val="white"/>
                </a:solidFill>
                <a:effectLst/>
                <a:uLnTx/>
                <a:uFillTx/>
                <a:latin typeface="Calibri"/>
                <a:ea typeface="+mn-ea"/>
                <a:cs typeface="+mn-cs"/>
              </a:rPr>
              <a:t> caused the Israelites to violate a key </a:t>
            </a:r>
            <a:r>
              <a:rPr lang="en-US" sz="2800" b="1" dirty="0">
                <a:solidFill>
                  <a:prstClr val="white"/>
                </a:solidFill>
                <a:latin typeface="Calibri"/>
              </a:rPr>
              <a:t>warning</a:t>
            </a:r>
            <a:r>
              <a:rPr kumimoji="0" lang="en-US" sz="2800" b="1" i="0" u="none" strike="noStrike" kern="1200" cap="none" spc="0" normalizeH="0" baseline="0" noProof="0" dirty="0">
                <a:ln>
                  <a:noFill/>
                </a:ln>
                <a:solidFill>
                  <a:prstClr val="white"/>
                </a:solidFill>
                <a:effectLst/>
                <a:uLnTx/>
                <a:uFillTx/>
                <a:latin typeface="Calibri"/>
                <a:ea typeface="+mn-ea"/>
                <a:cs typeface="+mn-cs"/>
              </a:rPr>
              <a:t> from God:  They were </a:t>
            </a:r>
            <a:r>
              <a:rPr kumimoji="0" lang="en-US" sz="2800" b="1" i="1" u="sng" strike="noStrike" kern="1200" cap="none" spc="0" normalizeH="0" baseline="0" noProof="0" dirty="0">
                <a:ln>
                  <a:noFill/>
                </a:ln>
                <a:solidFill>
                  <a:prstClr val="white"/>
                </a:solidFill>
                <a:effectLst/>
                <a:uLnTx/>
                <a:uFillTx/>
                <a:latin typeface="Calibri"/>
                <a:ea typeface="+mn-ea"/>
                <a:cs typeface="+mn-cs"/>
              </a:rPr>
              <a:t>not</a:t>
            </a:r>
            <a:r>
              <a:rPr kumimoji="0" lang="en-US" sz="2800" b="1" i="0" u="none" strike="noStrike" kern="1200" cap="none" spc="0" normalizeH="0" baseline="0" noProof="0" dirty="0">
                <a:ln>
                  <a:noFill/>
                </a:ln>
                <a:solidFill>
                  <a:prstClr val="white"/>
                </a:solidFill>
                <a:effectLst/>
                <a:uLnTx/>
                <a:uFillTx/>
                <a:latin typeface="Calibri"/>
                <a:ea typeface="+mn-ea"/>
                <a:cs typeface="+mn-cs"/>
              </a:rPr>
              <a:t> to enter into any covenants with inhabitants of the land.</a:t>
            </a:r>
          </a:p>
          <a:p>
            <a:pPr marL="1371600" marR="0" lvl="2"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If the treaty were honored, that violation</a:t>
            </a:r>
            <a:r>
              <a:rPr kumimoji="0" lang="en-US" sz="2800" b="1" i="0" u="none" strike="noStrike" kern="1200" cap="none" spc="0" normalizeH="0" noProof="0" dirty="0">
                <a:ln>
                  <a:noFill/>
                </a:ln>
                <a:solidFill>
                  <a:prstClr val="white"/>
                </a:solidFill>
                <a:effectLst/>
                <a:uLnTx/>
                <a:uFillTx/>
                <a:latin typeface="Calibri"/>
                <a:ea typeface="+mn-ea"/>
                <a:cs typeface="+mn-cs"/>
              </a:rPr>
              <a:t> of God’s instruction</a:t>
            </a:r>
            <a:r>
              <a:rPr kumimoji="0" lang="en-US" sz="2800" b="1" i="0" u="none" strike="noStrike" kern="1200" cap="none" spc="0" normalizeH="0" baseline="0" noProof="0" dirty="0">
                <a:ln>
                  <a:noFill/>
                </a:ln>
                <a:solidFill>
                  <a:prstClr val="white"/>
                </a:solidFill>
                <a:effectLst/>
                <a:uLnTx/>
                <a:uFillTx/>
                <a:latin typeface="Calibri"/>
                <a:ea typeface="+mn-ea"/>
                <a:cs typeface="+mn-cs"/>
              </a:rPr>
              <a:t> would be ongoing, with significant implications.</a:t>
            </a:r>
          </a:p>
          <a:p>
            <a:pPr marL="1371600" marR="0" lvl="2"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800" b="1" dirty="0">
                <a:solidFill>
                  <a:prstClr val="white"/>
                </a:solidFill>
                <a:latin typeface="Calibri"/>
              </a:rPr>
              <a:t>The prohibition against covenants with land inhabitants was </a:t>
            </a:r>
            <a:r>
              <a:rPr lang="en-US" sz="2800" b="1" i="1" dirty="0">
                <a:solidFill>
                  <a:prstClr val="white"/>
                </a:solidFill>
                <a:latin typeface="Calibri"/>
              </a:rPr>
              <a:t>important </a:t>
            </a:r>
            <a:r>
              <a:rPr lang="en-US" sz="2800" b="1" dirty="0">
                <a:solidFill>
                  <a:prstClr val="white"/>
                </a:solidFill>
                <a:latin typeface="Calibri"/>
              </a:rPr>
              <a:t>to God</a:t>
            </a:r>
            <a:r>
              <a:rPr lang="en-US" sz="2800" b="1" i="1" dirty="0">
                <a:solidFill>
                  <a:prstClr val="white"/>
                </a:solidFill>
                <a:latin typeface="Calibri"/>
              </a:rPr>
              <a:t>—</a:t>
            </a:r>
            <a:r>
              <a:rPr lang="en-US" sz="2800" b="1" dirty="0">
                <a:solidFill>
                  <a:prstClr val="white"/>
                </a:solidFill>
                <a:latin typeface="Calibri"/>
              </a:rPr>
              <a:t>in effect, it required killing of many thousands of people.</a:t>
            </a:r>
            <a:endParaRPr lang="en-US" sz="2800" b="1" dirty="0">
              <a:solidFill>
                <a:schemeClr val="bg1"/>
              </a:solidFill>
            </a:endParaRPr>
          </a:p>
          <a:p>
            <a:pPr marL="457200" indent="-457200">
              <a:buFont typeface="Wingdings" panose="05000000000000000000" pitchFamily="2" charset="2"/>
              <a:buChar char="§"/>
            </a:pPr>
            <a:endParaRPr lang="en-US" sz="2800" b="1" dirty="0">
              <a:solidFill>
                <a:schemeClr val="bg1"/>
              </a:solidFill>
            </a:endParaRPr>
          </a:p>
        </p:txBody>
      </p:sp>
    </p:spTree>
    <p:extLst>
      <p:ext uri="{BB962C8B-B14F-4D97-AF65-F5344CB8AC3E}">
        <p14:creationId xmlns:p14="http://schemas.microsoft.com/office/powerpoint/2010/main" val="37350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6555641"/>
          </a:xfrm>
          <a:prstGeom prst="rect">
            <a:avLst/>
          </a:prstGeom>
          <a:noFill/>
        </p:spPr>
        <p:txBody>
          <a:bodyPr wrap="square" rtlCol="0">
            <a:spAutoFit/>
          </a:bodyPr>
          <a:lstStyle/>
          <a:p>
            <a:r>
              <a:rPr lang="en-US" sz="2800" b="1" dirty="0">
                <a:solidFill>
                  <a:schemeClr val="bg1"/>
                </a:solidFill>
              </a:rPr>
              <a:t>QUESTION 3 (cont.)</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800" b="1" dirty="0">
                <a:solidFill>
                  <a:prstClr val="white"/>
                </a:solidFill>
                <a:latin typeface="Calibri"/>
              </a:rPr>
              <a:t>Factors </a:t>
            </a:r>
            <a:r>
              <a:rPr lang="en-US" sz="2800" b="1" i="1" dirty="0">
                <a:solidFill>
                  <a:prstClr val="white"/>
                </a:solidFill>
                <a:latin typeface="Calibri"/>
              </a:rPr>
              <a:t>in favor of </a:t>
            </a:r>
            <a:r>
              <a:rPr lang="en-US" sz="2800" b="1" dirty="0">
                <a:solidFill>
                  <a:prstClr val="white"/>
                </a:solidFill>
                <a:latin typeface="Calibri"/>
              </a:rPr>
              <a:t>it</a:t>
            </a:r>
            <a:r>
              <a:rPr kumimoji="0" lang="en-US" sz="2800" b="1" i="0" u="none" strike="noStrike" kern="1200" cap="none" spc="0" normalizeH="0" baseline="0" noProof="0" dirty="0">
                <a:ln>
                  <a:noFill/>
                </a:ln>
                <a:solidFill>
                  <a:prstClr val="white"/>
                </a:solidFill>
                <a:effectLst/>
                <a:uLnTx/>
                <a:uFillTx/>
                <a:latin typeface="Calibri"/>
                <a:ea typeface="+mn-ea"/>
                <a:cs typeface="+mn-cs"/>
              </a:rPr>
              <a:t> being binding:</a:t>
            </a:r>
          </a:p>
          <a:p>
            <a:pPr marL="914400" marR="0" lvl="1"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b="1" dirty="0">
                <a:solidFill>
                  <a:schemeClr val="bg1"/>
                </a:solidFill>
              </a:rPr>
              <a:t>Israelite leaders seemed to base position not only on fact they had made an oath, but on the fact that they had sworn “by the LORD.”</a:t>
            </a:r>
          </a:p>
          <a:p>
            <a:pPr marL="914400" marR="0" lvl="1"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b="1" dirty="0">
                <a:solidFill>
                  <a:schemeClr val="bg1"/>
                </a:solidFill>
              </a:rPr>
              <a:t>(The big one) We will later see that God viewed the covenant as binding.</a:t>
            </a:r>
          </a:p>
          <a:p>
            <a:pPr marL="1371600" lvl="2" indent="-457200">
              <a:buFont typeface="Wingdings" panose="05000000000000000000" pitchFamily="2" charset="2"/>
              <a:buChar char="§"/>
              <a:defRPr/>
            </a:pPr>
            <a:r>
              <a:rPr lang="en-US" sz="2800" b="1" dirty="0">
                <a:solidFill>
                  <a:schemeClr val="bg1"/>
                </a:solidFill>
              </a:rPr>
              <a:t>Saul will kill Gibeonites, in violation of Israel’s covenant (Josh. 9), reasoning that they were a “remnant” of the Amorites.</a:t>
            </a:r>
          </a:p>
          <a:p>
            <a:pPr marL="1371600" lvl="2" indent="-457200">
              <a:buFont typeface="Wingdings" panose="05000000000000000000" pitchFamily="2" charset="2"/>
              <a:buChar char="§"/>
              <a:defRPr/>
            </a:pPr>
            <a:r>
              <a:rPr lang="en-US" sz="2800" b="1" dirty="0">
                <a:solidFill>
                  <a:schemeClr val="bg1"/>
                </a:solidFill>
              </a:rPr>
              <a:t>During David’s reign, Israel will suffer 3 years of famine which, the LORD said, resulted from the “bloodguilt” on “Saul and on his house.”   (See 2 Sam. 21:1-9)</a:t>
            </a:r>
          </a:p>
          <a:p>
            <a:pPr marL="457200" indent="-457200">
              <a:buFont typeface="Wingdings" panose="05000000000000000000" pitchFamily="2" charset="2"/>
              <a:buChar char="§"/>
            </a:pPr>
            <a:endParaRPr lang="en-US" sz="2800" b="1" dirty="0">
              <a:solidFill>
                <a:schemeClr val="bg1"/>
              </a:solidFill>
            </a:endParaRPr>
          </a:p>
        </p:txBody>
      </p:sp>
    </p:spTree>
    <p:extLst>
      <p:ext uri="{BB962C8B-B14F-4D97-AF65-F5344CB8AC3E}">
        <p14:creationId xmlns:p14="http://schemas.microsoft.com/office/powerpoint/2010/main" val="230796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2554545"/>
          </a:xfrm>
          <a:prstGeom prst="rect">
            <a:avLst/>
          </a:prstGeom>
          <a:noFill/>
        </p:spPr>
        <p:txBody>
          <a:bodyPr wrap="square" rtlCol="0">
            <a:spAutoFit/>
          </a:bodyPr>
          <a:lstStyle/>
          <a:p>
            <a:r>
              <a:rPr lang="en-US" sz="3200" b="1" dirty="0">
                <a:solidFill>
                  <a:schemeClr val="bg1"/>
                </a:solidFill>
              </a:rPr>
              <a:t>QUESTION 4:  What </a:t>
            </a:r>
            <a:r>
              <a:rPr lang="en-US" sz="3200" b="1" i="1" dirty="0">
                <a:solidFill>
                  <a:schemeClr val="bg1"/>
                </a:solidFill>
              </a:rPr>
              <a:t>was</a:t>
            </a:r>
            <a:r>
              <a:rPr lang="en-US" sz="3200" b="1" dirty="0">
                <a:solidFill>
                  <a:schemeClr val="bg1"/>
                </a:solidFill>
              </a:rPr>
              <a:t> the significance of the Gibeonite deception?</a:t>
            </a:r>
          </a:p>
          <a:p>
            <a:pPr marL="457200" indent="-457200">
              <a:buFont typeface="Wingdings" panose="05000000000000000000" pitchFamily="2" charset="2"/>
              <a:buChar char="§"/>
            </a:pPr>
            <a:r>
              <a:rPr lang="en-US" sz="3200" b="1" dirty="0">
                <a:solidFill>
                  <a:schemeClr val="bg1"/>
                </a:solidFill>
              </a:rPr>
              <a:t>The result would be that, contrary to God’s explicit instructions to Israel, the Israelites would be living among Canaanites.</a:t>
            </a:r>
            <a:endParaRPr lang="en-US" sz="2800" b="1" dirty="0">
              <a:solidFill>
                <a:schemeClr val="bg1"/>
              </a:solidFill>
            </a:endParaRPr>
          </a:p>
        </p:txBody>
      </p:sp>
    </p:spTree>
    <p:extLst>
      <p:ext uri="{BB962C8B-B14F-4D97-AF65-F5344CB8AC3E}">
        <p14:creationId xmlns:p14="http://schemas.microsoft.com/office/powerpoint/2010/main" val="289802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nquest2">
            <a:extLst>
              <a:ext uri="{FF2B5EF4-FFF2-40B4-BE49-F238E27FC236}">
                <a16:creationId xmlns:a16="http://schemas.microsoft.com/office/drawing/2014/main" id="{395D838F-974E-42B0-988A-46759021C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36576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3F7BC591-AD1B-4C80-8171-FA9A60C37719}"/>
              </a:ext>
            </a:extLst>
          </p:cNvPr>
          <p:cNvSpPr>
            <a:spLocks noGrp="1" noChangeArrowheads="1"/>
          </p:cNvSpPr>
          <p:nvPr>
            <p:ph type="body" idx="1"/>
          </p:nvPr>
        </p:nvSpPr>
        <p:spPr>
          <a:xfrm>
            <a:off x="4038600" y="1600200"/>
            <a:ext cx="4800600" cy="4800600"/>
          </a:xfrm>
        </p:spPr>
        <p:txBody>
          <a:bodyPr/>
          <a:lstStyle/>
          <a:p>
            <a:pPr eaLnBrk="1" hangingPunct="1"/>
            <a:r>
              <a:rPr lang="en-US" altLang="en-US" sz="3000" dirty="0" err="1"/>
              <a:t>Adoni-Zedek</a:t>
            </a:r>
            <a:r>
              <a:rPr lang="en-US" altLang="en-US" sz="3000" dirty="0"/>
              <a:t>, king of </a:t>
            </a:r>
            <a:r>
              <a:rPr lang="en-US" altLang="en-US" sz="3000" b="1" dirty="0"/>
              <a:t>Jerusalem</a:t>
            </a:r>
            <a:r>
              <a:rPr lang="en-US" altLang="en-US" sz="3000" dirty="0"/>
              <a:t> was upset over Israel’s victories.</a:t>
            </a:r>
          </a:p>
          <a:p>
            <a:pPr eaLnBrk="1" hangingPunct="1"/>
            <a:r>
              <a:rPr lang="en-US" altLang="en-US" sz="3000" dirty="0"/>
              <a:t>Especially alarmed when he learned Gibeon had made peace with them.</a:t>
            </a:r>
          </a:p>
          <a:p>
            <a:pPr eaLnBrk="1" hangingPunct="1"/>
            <a:r>
              <a:rPr lang="en-US" altLang="en-US" sz="3000" dirty="0"/>
              <a:t>Asked help from the kings of </a:t>
            </a:r>
            <a:r>
              <a:rPr lang="en-US" altLang="en-US" sz="3000" b="1" dirty="0"/>
              <a:t>Hebron</a:t>
            </a:r>
            <a:r>
              <a:rPr lang="en-US" altLang="en-US" sz="3000" dirty="0"/>
              <a:t>, </a:t>
            </a:r>
            <a:r>
              <a:rPr lang="en-US" altLang="en-US" sz="3000" b="1" dirty="0" err="1"/>
              <a:t>Jarmuth</a:t>
            </a:r>
            <a:r>
              <a:rPr lang="en-US" altLang="en-US" sz="3000" dirty="0"/>
              <a:t>, </a:t>
            </a:r>
            <a:r>
              <a:rPr lang="en-US" altLang="en-US" sz="3000" b="1" dirty="0"/>
              <a:t>Lachish</a:t>
            </a:r>
            <a:r>
              <a:rPr lang="en-US" altLang="en-US" sz="3000" dirty="0"/>
              <a:t> and </a:t>
            </a:r>
            <a:r>
              <a:rPr lang="en-US" altLang="en-US" sz="3000" b="1" dirty="0" err="1"/>
              <a:t>Eglon</a:t>
            </a:r>
            <a:r>
              <a:rPr lang="en-US" altLang="en-US" sz="3000" b="1" dirty="0"/>
              <a:t>.</a:t>
            </a:r>
          </a:p>
          <a:p>
            <a:pPr eaLnBrk="1" hangingPunct="1"/>
            <a:endParaRPr lang="en-US" altLang="en-US" sz="2800" dirty="0">
              <a:latin typeface="Times New Roman" panose="02020603050405020304" pitchFamily="18" charset="0"/>
            </a:endParaRPr>
          </a:p>
        </p:txBody>
      </p:sp>
      <p:sp>
        <p:nvSpPr>
          <p:cNvPr id="15364" name="WordArt 4">
            <a:extLst>
              <a:ext uri="{FF2B5EF4-FFF2-40B4-BE49-F238E27FC236}">
                <a16:creationId xmlns:a16="http://schemas.microsoft.com/office/drawing/2014/main" id="{3BC81A3C-08F0-454B-B238-056131606B61}"/>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Conquest of Canaan</a:t>
            </a:r>
          </a:p>
        </p:txBody>
      </p:sp>
      <p:sp>
        <p:nvSpPr>
          <p:cNvPr id="15365" name="Rectangle 5">
            <a:extLst>
              <a:ext uri="{FF2B5EF4-FFF2-40B4-BE49-F238E27FC236}">
                <a16:creationId xmlns:a16="http://schemas.microsoft.com/office/drawing/2014/main" id="{1F297818-DCE1-4988-AC82-E1AEF47C078A}"/>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6" name="Rectangle 6">
            <a:extLst>
              <a:ext uri="{FF2B5EF4-FFF2-40B4-BE49-F238E27FC236}">
                <a16:creationId xmlns:a16="http://schemas.microsoft.com/office/drawing/2014/main" id="{9F5B3B8B-7760-46FD-8F34-86DD86C89E4F}"/>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7" name="Rectangle 7">
            <a:extLst>
              <a:ext uri="{FF2B5EF4-FFF2-40B4-BE49-F238E27FC236}">
                <a16:creationId xmlns:a16="http://schemas.microsoft.com/office/drawing/2014/main" id="{78292616-CB30-48E2-97C4-850F88CF740E}"/>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8" name="Rectangle 8">
            <a:extLst>
              <a:ext uri="{FF2B5EF4-FFF2-40B4-BE49-F238E27FC236}">
                <a16:creationId xmlns:a16="http://schemas.microsoft.com/office/drawing/2014/main" id="{C19AED2B-93D8-4778-8B24-ED28F5551A6C}"/>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3" name="Line 9">
            <a:extLst>
              <a:ext uri="{FF2B5EF4-FFF2-40B4-BE49-F238E27FC236}">
                <a16:creationId xmlns:a16="http://schemas.microsoft.com/office/drawing/2014/main" id="{24F29D0E-18F2-4ABB-88D8-DAE82236E1D8}"/>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74" name="Oval 10">
            <a:extLst>
              <a:ext uri="{FF2B5EF4-FFF2-40B4-BE49-F238E27FC236}">
                <a16:creationId xmlns:a16="http://schemas.microsoft.com/office/drawing/2014/main" id="{C04568D2-7944-419D-A7BD-128CBFDA6A22}"/>
              </a:ext>
            </a:extLst>
          </p:cNvPr>
          <p:cNvSpPr>
            <a:spLocks noChangeArrowheads="1"/>
          </p:cNvSpPr>
          <p:nvPr/>
        </p:nvSpPr>
        <p:spPr bwMode="auto">
          <a:xfrm>
            <a:off x="2438400" y="3733800"/>
            <a:ext cx="1066800" cy="5334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8" name="Oval 14">
            <a:extLst>
              <a:ext uri="{FF2B5EF4-FFF2-40B4-BE49-F238E27FC236}">
                <a16:creationId xmlns:a16="http://schemas.microsoft.com/office/drawing/2014/main" id="{7261D929-70C1-4C05-9EFA-072DB1F120C7}"/>
              </a:ext>
            </a:extLst>
          </p:cNvPr>
          <p:cNvSpPr>
            <a:spLocks noChangeArrowheads="1"/>
          </p:cNvSpPr>
          <p:nvPr/>
        </p:nvSpPr>
        <p:spPr bwMode="auto">
          <a:xfrm>
            <a:off x="2286000" y="4800600"/>
            <a:ext cx="1066800" cy="5334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9" name="Oval 15">
            <a:extLst>
              <a:ext uri="{FF2B5EF4-FFF2-40B4-BE49-F238E27FC236}">
                <a16:creationId xmlns:a16="http://schemas.microsoft.com/office/drawing/2014/main" id="{BE5BEEC2-E43E-4239-873B-23A4E10F700F}"/>
              </a:ext>
            </a:extLst>
          </p:cNvPr>
          <p:cNvSpPr>
            <a:spLocks noChangeArrowheads="1"/>
          </p:cNvSpPr>
          <p:nvPr/>
        </p:nvSpPr>
        <p:spPr bwMode="auto">
          <a:xfrm>
            <a:off x="2133600" y="3962400"/>
            <a:ext cx="1066800" cy="6096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80" name="Oval 16">
            <a:extLst>
              <a:ext uri="{FF2B5EF4-FFF2-40B4-BE49-F238E27FC236}">
                <a16:creationId xmlns:a16="http://schemas.microsoft.com/office/drawing/2014/main" id="{5AC7D7BD-C979-4951-94FC-F78435141D17}"/>
              </a:ext>
            </a:extLst>
          </p:cNvPr>
          <p:cNvSpPr>
            <a:spLocks noChangeArrowheads="1"/>
          </p:cNvSpPr>
          <p:nvPr/>
        </p:nvSpPr>
        <p:spPr bwMode="auto">
          <a:xfrm>
            <a:off x="1066800" y="4876800"/>
            <a:ext cx="1066800" cy="5334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81" name="Text Box 17">
            <a:extLst>
              <a:ext uri="{FF2B5EF4-FFF2-40B4-BE49-F238E27FC236}">
                <a16:creationId xmlns:a16="http://schemas.microsoft.com/office/drawing/2014/main" id="{F0D5798D-C742-4728-9969-D4E7F3FF0E91}"/>
              </a:ext>
            </a:extLst>
          </p:cNvPr>
          <p:cNvSpPr txBox="1">
            <a:spLocks noChangeArrowheads="1"/>
          </p:cNvSpPr>
          <p:nvPr/>
        </p:nvSpPr>
        <p:spPr bwMode="auto">
          <a:xfrm>
            <a:off x="1219200" y="44958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Lachish</a:t>
            </a:r>
          </a:p>
        </p:txBody>
      </p:sp>
      <p:sp>
        <p:nvSpPr>
          <p:cNvPr id="11282" name="Oval 18">
            <a:extLst>
              <a:ext uri="{FF2B5EF4-FFF2-40B4-BE49-F238E27FC236}">
                <a16:creationId xmlns:a16="http://schemas.microsoft.com/office/drawing/2014/main" id="{B8D1D2E1-E9EF-4FBA-95C2-9B572187172B}"/>
              </a:ext>
            </a:extLst>
          </p:cNvPr>
          <p:cNvSpPr>
            <a:spLocks noChangeArrowheads="1"/>
          </p:cNvSpPr>
          <p:nvPr/>
        </p:nvSpPr>
        <p:spPr bwMode="auto">
          <a:xfrm>
            <a:off x="1219200" y="4419600"/>
            <a:ext cx="1066800" cy="533400"/>
          </a:xfrm>
          <a:prstGeom prst="ellipse">
            <a:avLst/>
          </a:prstGeom>
          <a:solidFill>
            <a:schemeClr val="bg1">
              <a:alpha val="30196"/>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81"/>
                                        </p:tgtEl>
                                        <p:attrNameLst>
                                          <p:attrName>style.visibility</p:attrName>
                                        </p:attrNameLst>
                                      </p:cBhvr>
                                      <p:to>
                                        <p:strVal val="visible"/>
                                      </p:to>
                                    </p:set>
                                    <p:animEffect transition="in" filter="fade">
                                      <p:cBhvr>
                                        <p:cTn id="10" dur="2000"/>
                                        <p:tgtEl>
                                          <p:spTgt spid="11281"/>
                                        </p:tgtEl>
                                      </p:cBhvr>
                                    </p:animEffect>
                                  </p:childTnLst>
                                </p:cTn>
                              </p:par>
                            </p:childTnLst>
                          </p:cTn>
                        </p:par>
                        <p:par>
                          <p:cTn id="11" fill="hold" nodeType="afterGroup">
                            <p:stCondLst>
                              <p:cond delay="2000"/>
                            </p:stCondLst>
                            <p:childTnLst>
                              <p:par>
                                <p:cTn id="12" presetID="23" presetClass="entr" presetSubtype="16" fill="hold" nodeType="after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 calcmode="lin" valueType="num">
                                      <p:cBhvr>
                                        <p:cTn id="14"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267">
                                            <p:txEl>
                                              <p:pRg st="0" end="0"/>
                                            </p:txEl>
                                          </p:spTgt>
                                        </p:tgtEl>
                                        <p:attrNameLst>
                                          <p:attrName>ppt_h</p:attrName>
                                        </p:attrNameLst>
                                      </p:cBhvr>
                                      <p:tavLst>
                                        <p:tav tm="0">
                                          <p:val>
                                            <p:fltVal val="0"/>
                                          </p:val>
                                        </p:tav>
                                        <p:tav tm="100000">
                                          <p:val>
                                            <p:strVal val="#ppt_h"/>
                                          </p:val>
                                        </p:tav>
                                      </p:tavLst>
                                    </p:anim>
                                  </p:childTnLst>
                                </p:cTn>
                              </p:par>
                            </p:childTnLst>
                          </p:cTn>
                        </p:par>
                        <p:par>
                          <p:cTn id="16" fill="hold" nodeType="afterGroup">
                            <p:stCondLst>
                              <p:cond delay="2500"/>
                            </p:stCondLst>
                            <p:childTnLst>
                              <p:par>
                                <p:cTn id="17" presetID="23" presetClass="entr" presetSubtype="16" fill="hold" grpId="0" nodeType="after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p:cTn id="19" dur="500" fill="hold"/>
                                        <p:tgtEl>
                                          <p:spTgt spid="11274"/>
                                        </p:tgtEl>
                                        <p:attrNameLst>
                                          <p:attrName>ppt_w</p:attrName>
                                        </p:attrNameLst>
                                      </p:cBhvr>
                                      <p:tavLst>
                                        <p:tav tm="0">
                                          <p:val>
                                            <p:fltVal val="0"/>
                                          </p:val>
                                        </p:tav>
                                        <p:tav tm="100000">
                                          <p:val>
                                            <p:strVal val="#ppt_w"/>
                                          </p:val>
                                        </p:tav>
                                      </p:tavLst>
                                    </p:anim>
                                    <p:anim calcmode="lin" valueType="num">
                                      <p:cBhvr>
                                        <p:cTn id="20" dur="500" fill="hold"/>
                                        <p:tgtEl>
                                          <p:spTgt spid="1127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1267">
                                            <p:txEl>
                                              <p:pRg st="1" end="1"/>
                                            </p:txEl>
                                          </p:spTgt>
                                        </p:tgtEl>
                                        <p:attrNameLst>
                                          <p:attrName>style.visibility</p:attrName>
                                        </p:attrNameLst>
                                      </p:cBhvr>
                                      <p:to>
                                        <p:strVal val="visible"/>
                                      </p:to>
                                    </p:set>
                                    <p:anim calcmode="lin" valueType="num">
                                      <p:cBhvr>
                                        <p:cTn id="25"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1267">
                                            <p:txEl>
                                              <p:pRg st="2" end="2"/>
                                            </p:txEl>
                                          </p:spTgt>
                                        </p:tgtEl>
                                        <p:attrNameLst>
                                          <p:attrName>style.visibility</p:attrName>
                                        </p:attrNameLst>
                                      </p:cBhvr>
                                      <p:to>
                                        <p:strVal val="visible"/>
                                      </p:to>
                                    </p:set>
                                    <p:anim calcmode="lin" valueType="num">
                                      <p:cBhvr>
                                        <p:cTn id="31"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1267">
                                            <p:txEl>
                                              <p:pRg st="2" end="2"/>
                                            </p:txEl>
                                          </p:spTgt>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11278"/>
                                        </p:tgtEl>
                                        <p:attrNameLst>
                                          <p:attrName>style.visibility</p:attrName>
                                        </p:attrNameLst>
                                      </p:cBhvr>
                                      <p:to>
                                        <p:strVal val="visible"/>
                                      </p:to>
                                    </p:set>
                                    <p:anim calcmode="lin" valueType="num">
                                      <p:cBhvr>
                                        <p:cTn id="36" dur="500" fill="hold"/>
                                        <p:tgtEl>
                                          <p:spTgt spid="11278"/>
                                        </p:tgtEl>
                                        <p:attrNameLst>
                                          <p:attrName>ppt_w</p:attrName>
                                        </p:attrNameLst>
                                      </p:cBhvr>
                                      <p:tavLst>
                                        <p:tav tm="0">
                                          <p:val>
                                            <p:fltVal val="0"/>
                                          </p:val>
                                        </p:tav>
                                        <p:tav tm="100000">
                                          <p:val>
                                            <p:strVal val="#ppt_w"/>
                                          </p:val>
                                        </p:tav>
                                      </p:tavLst>
                                    </p:anim>
                                    <p:anim calcmode="lin" valueType="num">
                                      <p:cBhvr>
                                        <p:cTn id="37" dur="500" fill="hold"/>
                                        <p:tgtEl>
                                          <p:spTgt spid="11278"/>
                                        </p:tgtEl>
                                        <p:attrNameLst>
                                          <p:attrName>ppt_h</p:attrName>
                                        </p:attrNameLst>
                                      </p:cBhvr>
                                      <p:tavLst>
                                        <p:tav tm="0">
                                          <p:val>
                                            <p:fltVal val="0"/>
                                          </p:val>
                                        </p:tav>
                                        <p:tav tm="100000">
                                          <p:val>
                                            <p:strVal val="#ppt_h"/>
                                          </p:val>
                                        </p:tav>
                                      </p:tavLst>
                                    </p:anim>
                                  </p:childTnLst>
                                </p:cTn>
                              </p:par>
                            </p:childTnLst>
                          </p:cTn>
                        </p:par>
                        <p:par>
                          <p:cTn id="38" fill="hold" nodeType="afterGroup">
                            <p:stCondLst>
                              <p:cond delay="1000"/>
                            </p:stCondLst>
                            <p:childTnLst>
                              <p:par>
                                <p:cTn id="39" presetID="23" presetClass="entr" presetSubtype="16" fill="hold" grpId="0" nodeType="afterEffect">
                                  <p:stCondLst>
                                    <p:cond delay="0"/>
                                  </p:stCondLst>
                                  <p:childTnLst>
                                    <p:set>
                                      <p:cBhvr>
                                        <p:cTn id="40" dur="1" fill="hold">
                                          <p:stCondLst>
                                            <p:cond delay="0"/>
                                          </p:stCondLst>
                                        </p:cTn>
                                        <p:tgtEl>
                                          <p:spTgt spid="11279"/>
                                        </p:tgtEl>
                                        <p:attrNameLst>
                                          <p:attrName>style.visibility</p:attrName>
                                        </p:attrNameLst>
                                      </p:cBhvr>
                                      <p:to>
                                        <p:strVal val="visible"/>
                                      </p:to>
                                    </p:set>
                                    <p:anim calcmode="lin" valueType="num">
                                      <p:cBhvr>
                                        <p:cTn id="41" dur="500" fill="hold"/>
                                        <p:tgtEl>
                                          <p:spTgt spid="11279"/>
                                        </p:tgtEl>
                                        <p:attrNameLst>
                                          <p:attrName>ppt_w</p:attrName>
                                        </p:attrNameLst>
                                      </p:cBhvr>
                                      <p:tavLst>
                                        <p:tav tm="0">
                                          <p:val>
                                            <p:fltVal val="0"/>
                                          </p:val>
                                        </p:tav>
                                        <p:tav tm="100000">
                                          <p:val>
                                            <p:strVal val="#ppt_w"/>
                                          </p:val>
                                        </p:tav>
                                      </p:tavLst>
                                    </p:anim>
                                    <p:anim calcmode="lin" valueType="num">
                                      <p:cBhvr>
                                        <p:cTn id="42" dur="500" fill="hold"/>
                                        <p:tgtEl>
                                          <p:spTgt spid="11279"/>
                                        </p:tgtEl>
                                        <p:attrNameLst>
                                          <p:attrName>ppt_h</p:attrName>
                                        </p:attrNameLst>
                                      </p:cBhvr>
                                      <p:tavLst>
                                        <p:tav tm="0">
                                          <p:val>
                                            <p:fltVal val="0"/>
                                          </p:val>
                                        </p:tav>
                                        <p:tav tm="100000">
                                          <p:val>
                                            <p:strVal val="#ppt_h"/>
                                          </p:val>
                                        </p:tav>
                                      </p:tavLst>
                                    </p:anim>
                                  </p:childTnLst>
                                </p:cTn>
                              </p:par>
                              <p:par>
                                <p:cTn id="43" presetID="10" presetClass="exit" presetSubtype="0" fill="hold" grpId="1" nodeType="withEffect">
                                  <p:stCondLst>
                                    <p:cond delay="0"/>
                                  </p:stCondLst>
                                  <p:childTnLst>
                                    <p:animEffect transition="out" filter="fade">
                                      <p:cBhvr>
                                        <p:cTn id="44" dur="2000"/>
                                        <p:tgtEl>
                                          <p:spTgt spid="11274"/>
                                        </p:tgtEl>
                                      </p:cBhvr>
                                    </p:animEffect>
                                    <p:set>
                                      <p:cBhvr>
                                        <p:cTn id="45" dur="1" fill="hold">
                                          <p:stCondLst>
                                            <p:cond delay="1999"/>
                                          </p:stCondLst>
                                        </p:cTn>
                                        <p:tgtEl>
                                          <p:spTgt spid="11274"/>
                                        </p:tgtEl>
                                        <p:attrNameLst>
                                          <p:attrName>style.visibility</p:attrName>
                                        </p:attrNameLst>
                                      </p:cBhvr>
                                      <p:to>
                                        <p:strVal val="hidden"/>
                                      </p:to>
                                    </p:set>
                                  </p:childTnLst>
                                </p:cTn>
                              </p:par>
                            </p:childTnLst>
                          </p:cTn>
                        </p:par>
                        <p:par>
                          <p:cTn id="46" fill="hold" nodeType="afterGroup">
                            <p:stCondLst>
                              <p:cond delay="3000"/>
                            </p:stCondLst>
                            <p:childTnLst>
                              <p:par>
                                <p:cTn id="47" presetID="23" presetClass="entr" presetSubtype="16" fill="hold" grpId="0" nodeType="afterEffect">
                                  <p:stCondLst>
                                    <p:cond delay="0"/>
                                  </p:stCondLst>
                                  <p:childTnLst>
                                    <p:set>
                                      <p:cBhvr>
                                        <p:cTn id="48" dur="1" fill="hold">
                                          <p:stCondLst>
                                            <p:cond delay="0"/>
                                          </p:stCondLst>
                                        </p:cTn>
                                        <p:tgtEl>
                                          <p:spTgt spid="11282"/>
                                        </p:tgtEl>
                                        <p:attrNameLst>
                                          <p:attrName>style.visibility</p:attrName>
                                        </p:attrNameLst>
                                      </p:cBhvr>
                                      <p:to>
                                        <p:strVal val="visible"/>
                                      </p:to>
                                    </p:set>
                                    <p:anim calcmode="lin" valueType="num">
                                      <p:cBhvr>
                                        <p:cTn id="49" dur="500" fill="hold"/>
                                        <p:tgtEl>
                                          <p:spTgt spid="11282"/>
                                        </p:tgtEl>
                                        <p:attrNameLst>
                                          <p:attrName>ppt_w</p:attrName>
                                        </p:attrNameLst>
                                      </p:cBhvr>
                                      <p:tavLst>
                                        <p:tav tm="0">
                                          <p:val>
                                            <p:fltVal val="0"/>
                                          </p:val>
                                        </p:tav>
                                        <p:tav tm="100000">
                                          <p:val>
                                            <p:strVal val="#ppt_w"/>
                                          </p:val>
                                        </p:tav>
                                      </p:tavLst>
                                    </p:anim>
                                    <p:anim calcmode="lin" valueType="num">
                                      <p:cBhvr>
                                        <p:cTn id="50" dur="500" fill="hold"/>
                                        <p:tgtEl>
                                          <p:spTgt spid="11282"/>
                                        </p:tgtEl>
                                        <p:attrNameLst>
                                          <p:attrName>ppt_h</p:attrName>
                                        </p:attrNameLst>
                                      </p:cBhvr>
                                      <p:tavLst>
                                        <p:tav tm="0">
                                          <p:val>
                                            <p:fltVal val="0"/>
                                          </p:val>
                                        </p:tav>
                                        <p:tav tm="100000">
                                          <p:val>
                                            <p:strVal val="#ppt_h"/>
                                          </p:val>
                                        </p:tav>
                                      </p:tavLst>
                                    </p:anim>
                                  </p:childTnLst>
                                </p:cTn>
                              </p:par>
                            </p:childTnLst>
                          </p:cTn>
                        </p:par>
                        <p:par>
                          <p:cTn id="51" fill="hold" nodeType="afterGroup">
                            <p:stCondLst>
                              <p:cond delay="3500"/>
                            </p:stCondLst>
                            <p:childTnLst>
                              <p:par>
                                <p:cTn id="52" presetID="23" presetClass="entr" presetSubtype="16" fill="hold" grpId="0" nodeType="afterEffect">
                                  <p:stCondLst>
                                    <p:cond delay="0"/>
                                  </p:stCondLst>
                                  <p:childTnLst>
                                    <p:set>
                                      <p:cBhvr>
                                        <p:cTn id="53" dur="1" fill="hold">
                                          <p:stCondLst>
                                            <p:cond delay="0"/>
                                          </p:stCondLst>
                                        </p:cTn>
                                        <p:tgtEl>
                                          <p:spTgt spid="11280"/>
                                        </p:tgtEl>
                                        <p:attrNameLst>
                                          <p:attrName>style.visibility</p:attrName>
                                        </p:attrNameLst>
                                      </p:cBhvr>
                                      <p:to>
                                        <p:strVal val="visible"/>
                                      </p:to>
                                    </p:set>
                                    <p:anim calcmode="lin" valueType="num">
                                      <p:cBhvr>
                                        <p:cTn id="54" dur="500" fill="hold"/>
                                        <p:tgtEl>
                                          <p:spTgt spid="11280"/>
                                        </p:tgtEl>
                                        <p:attrNameLst>
                                          <p:attrName>ppt_w</p:attrName>
                                        </p:attrNameLst>
                                      </p:cBhvr>
                                      <p:tavLst>
                                        <p:tav tm="0">
                                          <p:val>
                                            <p:fltVal val="0"/>
                                          </p:val>
                                        </p:tav>
                                        <p:tav tm="100000">
                                          <p:val>
                                            <p:strVal val="#ppt_w"/>
                                          </p:val>
                                        </p:tav>
                                      </p:tavLst>
                                    </p:anim>
                                    <p:anim calcmode="lin" valueType="num">
                                      <p:cBhvr>
                                        <p:cTn id="55" dur="500" fill="hold"/>
                                        <p:tgtEl>
                                          <p:spTgt spid="112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P spid="11274" grpId="1" animBg="1"/>
      <p:bldP spid="11278" grpId="0" animBg="1"/>
      <p:bldP spid="11279" grpId="0" animBg="1"/>
      <p:bldP spid="11280" grpId="0" animBg="1"/>
      <p:bldP spid="11281" grpId="0"/>
      <p:bldP spid="112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onquest2">
            <a:extLst>
              <a:ext uri="{FF2B5EF4-FFF2-40B4-BE49-F238E27FC236}">
                <a16:creationId xmlns:a16="http://schemas.microsoft.com/office/drawing/2014/main" id="{395D838F-974E-42B0-988A-46759021C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36576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3F7BC591-AD1B-4C80-8171-FA9A60C37719}"/>
              </a:ext>
            </a:extLst>
          </p:cNvPr>
          <p:cNvSpPr>
            <a:spLocks noGrp="1" noChangeArrowheads="1"/>
          </p:cNvSpPr>
          <p:nvPr>
            <p:ph type="body" idx="1"/>
          </p:nvPr>
        </p:nvSpPr>
        <p:spPr>
          <a:xfrm>
            <a:off x="4038600" y="1600200"/>
            <a:ext cx="4800600" cy="4800600"/>
          </a:xfrm>
        </p:spPr>
        <p:txBody>
          <a:bodyPr/>
          <a:lstStyle/>
          <a:p>
            <a:pPr eaLnBrk="1" hangingPunct="1"/>
            <a:r>
              <a:rPr lang="en-US" altLang="en-US" sz="3000" dirty="0"/>
              <a:t>Israelites marched all night from Gilgal, near Shiloh.</a:t>
            </a:r>
          </a:p>
          <a:p>
            <a:pPr eaLnBrk="1" hangingPunct="1"/>
            <a:r>
              <a:rPr lang="en-US" altLang="en-US" sz="3000" dirty="0"/>
              <a:t>The LORD inflicted a “great slaughter” upon the 5 kings at Gibeon.</a:t>
            </a:r>
          </a:p>
          <a:p>
            <a:pPr eaLnBrk="1" hangingPunct="1"/>
            <a:r>
              <a:rPr lang="en-US" altLang="en-US" sz="3000" dirty="0"/>
              <a:t>Pursued 5 kings as far as </a:t>
            </a:r>
            <a:r>
              <a:rPr lang="en-US" altLang="en-US" sz="3000" dirty="0" err="1"/>
              <a:t>Makkedah</a:t>
            </a:r>
            <a:r>
              <a:rPr lang="en-US" altLang="en-US" sz="3000" dirty="0"/>
              <a:t> (actual location in doubt). (Josh. 10:10)</a:t>
            </a:r>
            <a:endParaRPr lang="en-US" altLang="en-US" sz="3000" b="1" dirty="0"/>
          </a:p>
          <a:p>
            <a:pPr eaLnBrk="1" hangingPunct="1"/>
            <a:endParaRPr lang="en-US" altLang="en-US" sz="2800" dirty="0">
              <a:latin typeface="Times New Roman" panose="02020603050405020304" pitchFamily="18" charset="0"/>
            </a:endParaRPr>
          </a:p>
        </p:txBody>
      </p:sp>
      <p:sp>
        <p:nvSpPr>
          <p:cNvPr id="15364" name="WordArt 4">
            <a:extLst>
              <a:ext uri="{FF2B5EF4-FFF2-40B4-BE49-F238E27FC236}">
                <a16:creationId xmlns:a16="http://schemas.microsoft.com/office/drawing/2014/main" id="{3BC81A3C-08F0-454B-B238-056131606B61}"/>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Conquest of Canaan</a:t>
            </a:r>
          </a:p>
        </p:txBody>
      </p:sp>
      <p:sp>
        <p:nvSpPr>
          <p:cNvPr id="15365" name="Rectangle 5">
            <a:extLst>
              <a:ext uri="{FF2B5EF4-FFF2-40B4-BE49-F238E27FC236}">
                <a16:creationId xmlns:a16="http://schemas.microsoft.com/office/drawing/2014/main" id="{1F297818-DCE1-4988-AC82-E1AEF47C078A}"/>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6" name="Rectangle 6">
            <a:extLst>
              <a:ext uri="{FF2B5EF4-FFF2-40B4-BE49-F238E27FC236}">
                <a16:creationId xmlns:a16="http://schemas.microsoft.com/office/drawing/2014/main" id="{9F5B3B8B-7760-46FD-8F34-86DD86C89E4F}"/>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7" name="Rectangle 7">
            <a:extLst>
              <a:ext uri="{FF2B5EF4-FFF2-40B4-BE49-F238E27FC236}">
                <a16:creationId xmlns:a16="http://schemas.microsoft.com/office/drawing/2014/main" id="{78292616-CB30-48E2-97C4-850F88CF740E}"/>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368" name="Rectangle 8">
            <a:extLst>
              <a:ext uri="{FF2B5EF4-FFF2-40B4-BE49-F238E27FC236}">
                <a16:creationId xmlns:a16="http://schemas.microsoft.com/office/drawing/2014/main" id="{C19AED2B-93D8-4778-8B24-ED28F5551A6C}"/>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3" name="Line 9">
            <a:extLst>
              <a:ext uri="{FF2B5EF4-FFF2-40B4-BE49-F238E27FC236}">
                <a16:creationId xmlns:a16="http://schemas.microsoft.com/office/drawing/2014/main" id="{24F29D0E-18F2-4ABB-88D8-DAE82236E1D8}"/>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81" name="Text Box 17">
            <a:extLst>
              <a:ext uri="{FF2B5EF4-FFF2-40B4-BE49-F238E27FC236}">
                <a16:creationId xmlns:a16="http://schemas.microsoft.com/office/drawing/2014/main" id="{F0D5798D-C742-4728-9969-D4E7F3FF0E91}"/>
              </a:ext>
            </a:extLst>
          </p:cNvPr>
          <p:cNvSpPr txBox="1">
            <a:spLocks noChangeArrowheads="1"/>
          </p:cNvSpPr>
          <p:nvPr/>
        </p:nvSpPr>
        <p:spPr bwMode="auto">
          <a:xfrm>
            <a:off x="1305017" y="4572202"/>
            <a:ext cx="11616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1600" b="1" dirty="0" err="1">
                <a:solidFill>
                  <a:srgbClr val="000000"/>
                </a:solidFill>
                <a:latin typeface="Arial Narrow" panose="020B0606020202030204" pitchFamily="34" charset="0"/>
              </a:rPr>
              <a:t>Makkedah</a:t>
            </a:r>
            <a:r>
              <a:rPr lang="en-US" altLang="en-US" sz="1600" b="1" dirty="0">
                <a:solidFill>
                  <a:srgbClr val="000000"/>
                </a:solidFill>
                <a:latin typeface="Arial Narrow" panose="020B0606020202030204" pitchFamily="34" charset="0"/>
              </a:rPr>
              <a:t>?</a:t>
            </a:r>
            <a:endParaRPr kumimoji="0" lang="en-US" altLang="en-US" sz="1600" b="1" i="0" u="none" strike="noStrike" kern="1200" cap="none" spc="0" normalizeH="0" baseline="0" noProof="0" dirty="0">
              <a:ln>
                <a:noFill/>
              </a:ln>
              <a:solidFill>
                <a:srgbClr val="000000"/>
              </a:solidFill>
              <a:effectLst/>
              <a:uLnTx/>
              <a:uFillTx/>
              <a:latin typeface="Arial Narrow" panose="020B0606020202030204" pitchFamily="34" charset="0"/>
            </a:endParaRPr>
          </a:p>
        </p:txBody>
      </p:sp>
      <p:sp>
        <p:nvSpPr>
          <p:cNvPr id="2" name="Star: 5 Points 1">
            <a:extLst>
              <a:ext uri="{FF2B5EF4-FFF2-40B4-BE49-F238E27FC236}">
                <a16:creationId xmlns:a16="http://schemas.microsoft.com/office/drawing/2014/main" id="{01643AAD-C931-4451-9BCF-86CC50BA1C1E}"/>
              </a:ext>
            </a:extLst>
          </p:cNvPr>
          <p:cNvSpPr/>
          <p:nvPr/>
        </p:nvSpPr>
        <p:spPr>
          <a:xfrm>
            <a:off x="2209800" y="3395661"/>
            <a:ext cx="182880" cy="1828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553FFF7E-236E-4C44-9FC7-35D41E55B9F1}"/>
              </a:ext>
            </a:extLst>
          </p:cNvPr>
          <p:cNvSpPr/>
          <p:nvPr/>
        </p:nvSpPr>
        <p:spPr>
          <a:xfrm>
            <a:off x="2579777" y="3447017"/>
            <a:ext cx="182880" cy="1828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0C674B-CD9E-4DFB-BCCB-C04E4EC8892B}"/>
              </a:ext>
            </a:extLst>
          </p:cNvPr>
          <p:cNvPicPr>
            <a:picLocks noChangeAspect="1"/>
          </p:cNvPicPr>
          <p:nvPr/>
        </p:nvPicPr>
        <p:blipFill>
          <a:blip r:embed="rId3"/>
          <a:stretch>
            <a:fillRect/>
          </a:stretch>
        </p:blipFill>
        <p:spPr>
          <a:xfrm>
            <a:off x="1997395" y="4806049"/>
            <a:ext cx="256054" cy="262151"/>
          </a:xfrm>
          <a:prstGeom prst="rect">
            <a:avLst/>
          </a:prstGeom>
        </p:spPr>
      </p:pic>
      <p:sp>
        <p:nvSpPr>
          <p:cNvPr id="15" name="Star: 5 Points 14">
            <a:extLst>
              <a:ext uri="{FF2B5EF4-FFF2-40B4-BE49-F238E27FC236}">
                <a16:creationId xmlns:a16="http://schemas.microsoft.com/office/drawing/2014/main" id="{ADC7E53A-0515-41D4-ACA3-8504AFE383E3}"/>
              </a:ext>
            </a:extLst>
          </p:cNvPr>
          <p:cNvSpPr/>
          <p:nvPr/>
        </p:nvSpPr>
        <p:spPr>
          <a:xfrm>
            <a:off x="2111110" y="4066356"/>
            <a:ext cx="182880" cy="1828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0078613-FB0E-4885-83DC-8559B0ACAA85}"/>
              </a:ext>
            </a:extLst>
          </p:cNvPr>
          <p:cNvSpPr txBox="1"/>
          <p:nvPr/>
        </p:nvSpPr>
        <p:spPr>
          <a:xfrm>
            <a:off x="1420427" y="3888419"/>
            <a:ext cx="833022" cy="338554"/>
          </a:xfrm>
          <a:prstGeom prst="rect">
            <a:avLst/>
          </a:prstGeom>
          <a:noFill/>
        </p:spPr>
        <p:txBody>
          <a:bodyPr wrap="square" rtlCol="0">
            <a:spAutoFit/>
          </a:bodyPr>
          <a:lstStyle/>
          <a:p>
            <a:r>
              <a:rPr lang="en-US" sz="1600" b="1" dirty="0" err="1">
                <a:latin typeface="Arial Narrow" panose="020B0606020202030204" pitchFamily="34" charset="0"/>
              </a:rPr>
              <a:t>Azekah</a:t>
            </a:r>
            <a:endParaRPr lang="en-US" sz="1600" b="1" dirty="0">
              <a:latin typeface="Arial Narrow" panose="020B0606020202030204" pitchFamily="34" charset="0"/>
            </a:endParaRPr>
          </a:p>
        </p:txBody>
      </p:sp>
      <p:sp>
        <p:nvSpPr>
          <p:cNvPr id="6" name="TextBox 5">
            <a:extLst>
              <a:ext uri="{FF2B5EF4-FFF2-40B4-BE49-F238E27FC236}">
                <a16:creationId xmlns:a16="http://schemas.microsoft.com/office/drawing/2014/main" id="{770CEACC-4A39-488F-A97C-195D20A6295E}"/>
              </a:ext>
            </a:extLst>
          </p:cNvPr>
          <p:cNvSpPr txBox="1"/>
          <p:nvPr/>
        </p:nvSpPr>
        <p:spPr>
          <a:xfrm>
            <a:off x="1145219" y="3276601"/>
            <a:ext cx="1247461" cy="338554"/>
          </a:xfrm>
          <a:prstGeom prst="rect">
            <a:avLst/>
          </a:prstGeom>
          <a:noFill/>
        </p:spPr>
        <p:txBody>
          <a:bodyPr wrap="square" rtlCol="0">
            <a:spAutoFit/>
          </a:bodyPr>
          <a:lstStyle/>
          <a:p>
            <a:r>
              <a:rPr lang="en-US" sz="1600" b="1" dirty="0">
                <a:latin typeface="Arial Narrow" panose="020B0606020202030204" pitchFamily="34" charset="0"/>
              </a:rPr>
              <a:t>Beth-</a:t>
            </a:r>
            <a:r>
              <a:rPr lang="en-US" sz="1600" b="1" dirty="0" err="1">
                <a:latin typeface="Arial Narrow" panose="020B0606020202030204" pitchFamily="34" charset="0"/>
              </a:rPr>
              <a:t>horon</a:t>
            </a:r>
            <a:endParaRPr lang="en-US" sz="1600" b="1" dirty="0">
              <a:latin typeface="Arial Narrow" panose="020B0606020202030204" pitchFamily="34" charset="0"/>
            </a:endParaRPr>
          </a:p>
        </p:txBody>
      </p:sp>
    </p:spTree>
    <p:extLst>
      <p:ext uri="{BB962C8B-B14F-4D97-AF65-F5344CB8AC3E}">
        <p14:creationId xmlns:p14="http://schemas.microsoft.com/office/powerpoint/2010/main" val="1315509009"/>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5078313"/>
          </a:xfrm>
          <a:prstGeom prst="rect">
            <a:avLst/>
          </a:prstGeom>
          <a:noFill/>
        </p:spPr>
        <p:txBody>
          <a:bodyPr wrap="square" rtlCol="0">
            <a:spAutoFit/>
          </a:bodyPr>
          <a:lstStyle/>
          <a:p>
            <a:r>
              <a:rPr lang="en-US" sz="3600" b="1" dirty="0">
                <a:solidFill>
                  <a:schemeClr val="bg1"/>
                </a:solidFill>
              </a:rPr>
              <a:t>JOSH. 10:13-14—”13  And the sun stood still, and the moon stopped, until the nation took vengeance on their enemies.  Is it not written in the Book of </a:t>
            </a:r>
            <a:r>
              <a:rPr lang="en-US" sz="3600" b="1" dirty="0" err="1">
                <a:solidFill>
                  <a:schemeClr val="bg1"/>
                </a:solidFill>
              </a:rPr>
              <a:t>Jashar</a:t>
            </a:r>
            <a:r>
              <a:rPr lang="en-US" sz="3600" b="1" dirty="0">
                <a:solidFill>
                  <a:schemeClr val="bg1"/>
                </a:solidFill>
              </a:rPr>
              <a:t>?  The sun stopped in the midst of heaven and did not hurry to set for about a whole day.  14  There has been no day like it before or since, when the LORD heeded the voice of a man, for the LORD fought for Israel.”  (ESV)</a:t>
            </a:r>
          </a:p>
        </p:txBody>
      </p:sp>
    </p:spTree>
    <p:extLst>
      <p:ext uri="{BB962C8B-B14F-4D97-AF65-F5344CB8AC3E}">
        <p14:creationId xmlns:p14="http://schemas.microsoft.com/office/powerpoint/2010/main" val="3505377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4647426"/>
          </a:xfrm>
          <a:prstGeom prst="rect">
            <a:avLst/>
          </a:prstGeom>
          <a:noFill/>
        </p:spPr>
        <p:txBody>
          <a:bodyPr wrap="square" rtlCol="0">
            <a:spAutoFit/>
          </a:bodyPr>
          <a:lstStyle/>
          <a:p>
            <a:pPr algn="ctr"/>
            <a:r>
              <a:rPr lang="en-US" sz="3600" b="1" dirty="0">
                <a:solidFill>
                  <a:schemeClr val="bg1"/>
                </a:solidFill>
              </a:rPr>
              <a:t>MIRACLES IN THE INVASION AND CONQUEST SO FAR</a:t>
            </a:r>
          </a:p>
          <a:p>
            <a:pPr marL="571500" indent="-571500">
              <a:buFont typeface="Wingdings" panose="05000000000000000000" pitchFamily="2" charset="2"/>
              <a:buChar char="§"/>
            </a:pPr>
            <a:r>
              <a:rPr lang="en-US" sz="2800" b="1" dirty="0">
                <a:solidFill>
                  <a:schemeClr val="bg1"/>
                </a:solidFill>
              </a:rPr>
              <a:t>The crossing of the Jordan River (Josh. 3, technically within the WITW period)</a:t>
            </a:r>
          </a:p>
          <a:p>
            <a:pPr marL="571500" indent="-571500">
              <a:buFont typeface="Wingdings" panose="05000000000000000000" pitchFamily="2" charset="2"/>
              <a:buChar char="§"/>
            </a:pPr>
            <a:r>
              <a:rPr lang="en-US" sz="2800" b="1" dirty="0">
                <a:solidFill>
                  <a:schemeClr val="bg1"/>
                </a:solidFill>
              </a:rPr>
              <a:t>The collapsing of the Jericho walls (Josh. 6)</a:t>
            </a:r>
          </a:p>
          <a:p>
            <a:pPr marL="571500" indent="-571500">
              <a:buFont typeface="Wingdings" panose="05000000000000000000" pitchFamily="2" charset="2"/>
              <a:buChar char="§"/>
            </a:pPr>
            <a:r>
              <a:rPr lang="en-US" sz="2800" b="1" dirty="0">
                <a:solidFill>
                  <a:schemeClr val="bg1"/>
                </a:solidFill>
              </a:rPr>
              <a:t>The “large stones from heaven” as the 5 kings fled before Israel after Gibeon (??) (Josh. 10)</a:t>
            </a:r>
          </a:p>
          <a:p>
            <a:pPr marL="571500" indent="-571500">
              <a:buFont typeface="Wingdings" panose="05000000000000000000" pitchFamily="2" charset="2"/>
              <a:buChar char="§"/>
            </a:pPr>
            <a:r>
              <a:rPr lang="en-US" sz="2800" b="1" dirty="0">
                <a:solidFill>
                  <a:schemeClr val="bg1"/>
                </a:solidFill>
              </a:rPr>
              <a:t>The stopping of the sun and the moon to allow the Israelites an extra day to increase the killing of the 5 kings’ armies (Josh. 10)</a:t>
            </a:r>
          </a:p>
        </p:txBody>
      </p:sp>
    </p:spTree>
    <p:extLst>
      <p:ext uri="{BB962C8B-B14F-4D97-AF65-F5344CB8AC3E}">
        <p14:creationId xmlns:p14="http://schemas.microsoft.com/office/powerpoint/2010/main" val="1689849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0" name="Picture 22">
            <a:extLst>
              <a:ext uri="{FF2B5EF4-FFF2-40B4-BE49-F238E27FC236}">
                <a16:creationId xmlns:a16="http://schemas.microsoft.com/office/drawing/2014/main" id="{C945D708-2292-42CA-9FF6-67135E24E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27828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4">
            <a:extLst>
              <a:ext uri="{FF2B5EF4-FFF2-40B4-BE49-F238E27FC236}">
                <a16:creationId xmlns:a16="http://schemas.microsoft.com/office/drawing/2014/main" id="{7A10315A-D530-4061-8C24-995F84D31A08}"/>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Battle Aftermath</a:t>
            </a:r>
          </a:p>
        </p:txBody>
      </p:sp>
      <p:sp>
        <p:nvSpPr>
          <p:cNvPr id="16388" name="Rectangle 5">
            <a:extLst>
              <a:ext uri="{FF2B5EF4-FFF2-40B4-BE49-F238E27FC236}">
                <a16:creationId xmlns:a16="http://schemas.microsoft.com/office/drawing/2014/main" id="{70345DAC-702F-443B-A68A-3C4952A6CB9D}"/>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9" name="Rectangle 6">
            <a:extLst>
              <a:ext uri="{FF2B5EF4-FFF2-40B4-BE49-F238E27FC236}">
                <a16:creationId xmlns:a16="http://schemas.microsoft.com/office/drawing/2014/main" id="{84D153D4-5D5A-4BE0-B9FB-9105EE39DFE8}"/>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90" name="Rectangle 7">
            <a:extLst>
              <a:ext uri="{FF2B5EF4-FFF2-40B4-BE49-F238E27FC236}">
                <a16:creationId xmlns:a16="http://schemas.microsoft.com/office/drawing/2014/main" id="{D7A1C314-6FEA-4C02-9E29-382BA8CADB20}"/>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91" name="Rectangle 8">
            <a:extLst>
              <a:ext uri="{FF2B5EF4-FFF2-40B4-BE49-F238E27FC236}">
                <a16:creationId xmlns:a16="http://schemas.microsoft.com/office/drawing/2014/main" id="{A5385905-BE3C-4BEB-9801-10BA33954D93}"/>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5" name="Rectangle 17">
            <a:extLst>
              <a:ext uri="{FF2B5EF4-FFF2-40B4-BE49-F238E27FC236}">
                <a16:creationId xmlns:a16="http://schemas.microsoft.com/office/drawing/2014/main" id="{D7E61D7C-2C02-4641-BC14-0EFCC1FC0685}"/>
              </a:ext>
            </a:extLst>
          </p:cNvPr>
          <p:cNvSpPr>
            <a:spLocks noChangeArrowheads="1"/>
          </p:cNvSpPr>
          <p:nvPr/>
        </p:nvSpPr>
        <p:spPr bwMode="auto">
          <a:xfrm>
            <a:off x="3276600" y="1524000"/>
            <a:ext cx="5486400" cy="4953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7" name="Line 9">
            <a:extLst>
              <a:ext uri="{FF2B5EF4-FFF2-40B4-BE49-F238E27FC236}">
                <a16:creationId xmlns:a16="http://schemas.microsoft.com/office/drawing/2014/main" id="{20FECEA4-ED88-4FB5-B55A-6F271937B74E}"/>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2291" name="Rectangle 3">
            <a:extLst>
              <a:ext uri="{FF2B5EF4-FFF2-40B4-BE49-F238E27FC236}">
                <a16:creationId xmlns:a16="http://schemas.microsoft.com/office/drawing/2014/main" id="{C135569C-AFEC-4374-97C7-C3E1DD7A5CFA}"/>
              </a:ext>
            </a:extLst>
          </p:cNvPr>
          <p:cNvSpPr>
            <a:spLocks noGrp="1" noChangeArrowheads="1"/>
          </p:cNvSpPr>
          <p:nvPr>
            <p:ph type="body" idx="1"/>
          </p:nvPr>
        </p:nvSpPr>
        <p:spPr>
          <a:xfrm>
            <a:off x="3276600" y="1600200"/>
            <a:ext cx="5486400" cy="4800600"/>
          </a:xfrm>
        </p:spPr>
        <p:txBody>
          <a:bodyPr/>
          <a:lstStyle/>
          <a:p>
            <a:pPr eaLnBrk="1" hangingPunct="1">
              <a:defRPr/>
            </a:pPr>
            <a:r>
              <a:rPr lang="en-US" sz="2600" dirty="0">
                <a:solidFill>
                  <a:srgbClr val="FFFF99"/>
                </a:solidFill>
                <a:effectLst>
                  <a:outerShdw blurRad="38100" dist="38100" dir="2700000" algn="tl">
                    <a:srgbClr val="000000">
                      <a:alpha val="43137"/>
                    </a:srgbClr>
                  </a:outerShdw>
                </a:effectLst>
              </a:rPr>
              <a:t>5 Amorite kings hid in a cave at </a:t>
            </a:r>
            <a:r>
              <a:rPr lang="en-US" sz="2600" dirty="0" err="1">
                <a:solidFill>
                  <a:srgbClr val="FFFF99"/>
                </a:solidFill>
                <a:effectLst>
                  <a:outerShdw blurRad="38100" dist="38100" dir="2700000" algn="tl">
                    <a:srgbClr val="000000">
                      <a:alpha val="43137"/>
                    </a:srgbClr>
                  </a:outerShdw>
                </a:effectLst>
              </a:rPr>
              <a:t>Makkedah</a:t>
            </a:r>
            <a:r>
              <a:rPr lang="en-US" sz="2600" dirty="0">
                <a:solidFill>
                  <a:srgbClr val="FFFF99"/>
                </a:solidFill>
                <a:effectLst>
                  <a:outerShdw blurRad="38100" dist="38100" dir="2700000" algn="tl">
                    <a:srgbClr val="000000">
                      <a:alpha val="43137"/>
                    </a:srgbClr>
                  </a:outerShdw>
                </a:effectLst>
              </a:rPr>
              <a:t>.</a:t>
            </a:r>
            <a:endParaRPr lang="en-US" sz="2600" b="1" dirty="0">
              <a:solidFill>
                <a:srgbClr val="FFFF99"/>
              </a:solidFill>
              <a:effectLst>
                <a:outerShdw blurRad="38100" dist="38100" dir="2700000" algn="tl">
                  <a:srgbClr val="000000">
                    <a:alpha val="43137"/>
                  </a:srgbClr>
                </a:outerShdw>
              </a:effectLst>
            </a:endParaRPr>
          </a:p>
          <a:p>
            <a:pPr eaLnBrk="1" hangingPunct="1">
              <a:defRPr/>
            </a:pPr>
            <a:r>
              <a:rPr lang="en-US" sz="2600" dirty="0">
                <a:solidFill>
                  <a:srgbClr val="FFFF99"/>
                </a:solidFill>
                <a:effectLst>
                  <a:outerShdw blurRad="38100" dist="38100" dir="2700000" algn="tl">
                    <a:srgbClr val="000000">
                      <a:alpha val="43137"/>
                    </a:srgbClr>
                  </a:outerShdw>
                </a:effectLst>
              </a:rPr>
              <a:t>Joshua penned them in the cave with large stones and guards.</a:t>
            </a:r>
          </a:p>
          <a:p>
            <a:pPr eaLnBrk="1" hangingPunct="1">
              <a:defRPr/>
            </a:pPr>
            <a:r>
              <a:rPr lang="en-US" sz="2600" dirty="0">
                <a:solidFill>
                  <a:srgbClr val="FFFF99"/>
                </a:solidFill>
                <a:effectLst>
                  <a:outerShdw blurRad="38100" dist="38100" dir="2700000" algn="tl">
                    <a:srgbClr val="000000">
                      <a:alpha val="43137"/>
                    </a:srgbClr>
                  </a:outerShdw>
                </a:effectLst>
              </a:rPr>
              <a:t>While most Amorite soldiers had been slaughtered, survivors took refuge in fortified cities.</a:t>
            </a:r>
          </a:p>
          <a:p>
            <a:pPr eaLnBrk="1" hangingPunct="1">
              <a:defRPr/>
            </a:pPr>
            <a:r>
              <a:rPr lang="en-US" sz="2600" dirty="0">
                <a:solidFill>
                  <a:srgbClr val="FFFF99"/>
                </a:solidFill>
                <a:effectLst>
                  <a:outerShdw blurRad="38100" dist="38100" dir="2700000" algn="tl">
                    <a:srgbClr val="000000">
                      <a:alpha val="43137"/>
                    </a:srgbClr>
                  </a:outerShdw>
                </a:effectLst>
              </a:rPr>
              <a:t>After the fighting, the 5 kings were brought out of the cave, executed, and their bodies sealed up in the cave.</a:t>
            </a:r>
            <a:endParaRPr lang="en-US" sz="2600" b="1" dirty="0">
              <a:solidFill>
                <a:srgbClr val="FFFF99"/>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4E5DF437-3CAB-4F5A-B25E-A4165E2AF356}"/>
              </a:ext>
            </a:extLst>
          </p:cNvPr>
          <p:cNvSpPr txBox="1"/>
          <p:nvPr/>
        </p:nvSpPr>
        <p:spPr>
          <a:xfrm>
            <a:off x="1091954" y="5175683"/>
            <a:ext cx="1233996" cy="307777"/>
          </a:xfrm>
          <a:prstGeom prst="rect">
            <a:avLst/>
          </a:prstGeom>
          <a:noFill/>
        </p:spPr>
        <p:txBody>
          <a:bodyPr wrap="square" rtlCol="0">
            <a:spAutoFit/>
          </a:bodyPr>
          <a:lstStyle/>
          <a:p>
            <a:pPr algn="ctr"/>
            <a:r>
              <a:rPr lang="en-US" sz="1400" b="1" dirty="0" err="1">
                <a:latin typeface="Arial Narrow" panose="020B0606020202030204" pitchFamily="34" charset="0"/>
              </a:rPr>
              <a:t>Makkedah</a:t>
            </a:r>
            <a:r>
              <a:rPr lang="en-US" sz="1400" b="1" dirty="0">
                <a:latin typeface="Arial Narrow" panose="020B0606020202030204" pitchFamily="34"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fade">
                                      <p:cBhvr>
                                        <p:cTn id="7" dur="2000"/>
                                        <p:tgtEl>
                                          <p:spTgt spid="123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305"/>
                                        </p:tgtEl>
                                        <p:attrNameLst>
                                          <p:attrName>style.visibility</p:attrName>
                                        </p:attrNameLst>
                                      </p:cBhvr>
                                      <p:to>
                                        <p:strVal val="visible"/>
                                      </p:to>
                                    </p:set>
                                    <p:animEffect transition="in" filter="fade">
                                      <p:cBhvr>
                                        <p:cTn id="10" dur="2000"/>
                                        <p:tgtEl>
                                          <p:spTgt spid="12305"/>
                                        </p:tgtEl>
                                      </p:cBhvr>
                                    </p:animEffect>
                                  </p:childTnLst>
                                </p:cTn>
                              </p:par>
                            </p:childTnLst>
                          </p:cTn>
                        </p:par>
                        <p:par>
                          <p:cTn id="11" fill="hold" nodeType="afterGroup">
                            <p:stCondLst>
                              <p:cond delay="2000"/>
                            </p:stCondLst>
                            <p:childTnLst>
                              <p:par>
                                <p:cTn id="12" presetID="23" presetClass="entr" presetSubtype="16" fill="hold" nodeType="after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p:cTn id="14"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23" presetClass="entr" presetSubtype="16" fill="hold" nodeType="after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p:cTn id="19"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2291">
                                            <p:txEl>
                                              <p:pRg st="1" end="1"/>
                                            </p:txEl>
                                          </p:spTgt>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23" presetClass="entr" presetSubtype="16" fill="hold" nodeType="after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 calcmode="lin" valueType="num">
                                      <p:cBhvr>
                                        <p:cTn id="24"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2291">
                                            <p:txEl>
                                              <p:pRg st="2" end="2"/>
                                            </p:txEl>
                                          </p:spTgt>
                                        </p:tgtEl>
                                        <p:attrNameLst>
                                          <p:attrName>ppt_h</p:attrName>
                                        </p:attrNameLst>
                                      </p:cBhvr>
                                      <p:tavLst>
                                        <p:tav tm="0">
                                          <p:val>
                                            <p:fltVal val="0"/>
                                          </p:val>
                                        </p:tav>
                                        <p:tav tm="100000">
                                          <p:val>
                                            <p:strVal val="#ppt_h"/>
                                          </p:val>
                                        </p:tav>
                                      </p:tavLst>
                                    </p:anim>
                                  </p:childTnLst>
                                </p:cTn>
                              </p:par>
                            </p:childTnLst>
                          </p:cTn>
                        </p:par>
                        <p:par>
                          <p:cTn id="26" fill="hold">
                            <p:stCondLst>
                              <p:cond delay="3500"/>
                            </p:stCondLst>
                            <p:childTnLst>
                              <p:par>
                                <p:cTn id="27" presetID="23" presetClass="entr" presetSubtype="16" fill="hold" nodeType="afterEffect">
                                  <p:stCondLst>
                                    <p:cond delay="0"/>
                                  </p:stCondLst>
                                  <p:childTnLst>
                                    <p:set>
                                      <p:cBhvr>
                                        <p:cTn id="28" dur="1" fill="hold">
                                          <p:stCondLst>
                                            <p:cond delay="0"/>
                                          </p:stCondLst>
                                        </p:cTn>
                                        <p:tgtEl>
                                          <p:spTgt spid="12291">
                                            <p:txEl>
                                              <p:pRg st="3" end="3"/>
                                            </p:txEl>
                                          </p:spTgt>
                                        </p:tgtEl>
                                        <p:attrNameLst>
                                          <p:attrName>style.visibility</p:attrName>
                                        </p:attrNameLst>
                                      </p:cBhvr>
                                      <p:to>
                                        <p:strVal val="visible"/>
                                      </p:to>
                                    </p:set>
                                    <p:anim calcmode="lin" valueType="num">
                                      <p:cBhvr>
                                        <p:cTn id="29"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229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3" name="Picture 21">
            <a:extLst>
              <a:ext uri="{FF2B5EF4-FFF2-40B4-BE49-F238E27FC236}">
                <a16:creationId xmlns:a16="http://schemas.microsoft.com/office/drawing/2014/main" id="{F997F5F2-1324-4F3C-814D-5176A592F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27828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3">
            <a:extLst>
              <a:ext uri="{FF2B5EF4-FFF2-40B4-BE49-F238E27FC236}">
                <a16:creationId xmlns:a16="http://schemas.microsoft.com/office/drawing/2014/main" id="{1B1DD8EB-273D-4B8B-9FB5-5ADA27151569}"/>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Conquest of Canaan</a:t>
            </a:r>
          </a:p>
        </p:txBody>
      </p:sp>
      <p:sp>
        <p:nvSpPr>
          <p:cNvPr id="17412" name="Rectangle 4">
            <a:extLst>
              <a:ext uri="{FF2B5EF4-FFF2-40B4-BE49-F238E27FC236}">
                <a16:creationId xmlns:a16="http://schemas.microsoft.com/office/drawing/2014/main" id="{79255363-E17B-48CB-B3BE-FCCFDAD82C7A}"/>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3" name="Rectangle 5">
            <a:extLst>
              <a:ext uri="{FF2B5EF4-FFF2-40B4-BE49-F238E27FC236}">
                <a16:creationId xmlns:a16="http://schemas.microsoft.com/office/drawing/2014/main" id="{CD7D0AD8-4E68-46AE-A169-242492124C06}"/>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4" name="Rectangle 6">
            <a:extLst>
              <a:ext uri="{FF2B5EF4-FFF2-40B4-BE49-F238E27FC236}">
                <a16:creationId xmlns:a16="http://schemas.microsoft.com/office/drawing/2014/main" id="{34D503D3-F9B1-4E9B-9B7B-03AA0CFB704A}"/>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5" name="Rectangle 7">
            <a:extLst>
              <a:ext uri="{FF2B5EF4-FFF2-40B4-BE49-F238E27FC236}">
                <a16:creationId xmlns:a16="http://schemas.microsoft.com/office/drawing/2014/main" id="{AFDDBCFA-CE21-43C8-9B2E-C66891415A70}"/>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0" name="Rectangle 8">
            <a:extLst>
              <a:ext uri="{FF2B5EF4-FFF2-40B4-BE49-F238E27FC236}">
                <a16:creationId xmlns:a16="http://schemas.microsoft.com/office/drawing/2014/main" id="{D8B0F438-4015-4691-88CA-06F644ED19FC}"/>
              </a:ext>
            </a:extLst>
          </p:cNvPr>
          <p:cNvSpPr>
            <a:spLocks noChangeArrowheads="1"/>
          </p:cNvSpPr>
          <p:nvPr/>
        </p:nvSpPr>
        <p:spPr bwMode="auto">
          <a:xfrm>
            <a:off x="3276600" y="1524000"/>
            <a:ext cx="5486400" cy="4953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1" name="Line 9">
            <a:extLst>
              <a:ext uri="{FF2B5EF4-FFF2-40B4-BE49-F238E27FC236}">
                <a16:creationId xmlns:a16="http://schemas.microsoft.com/office/drawing/2014/main" id="{C92C8543-266B-4133-9705-3DF41663D2F5}"/>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322" name="Rectangle 10">
            <a:extLst>
              <a:ext uri="{FF2B5EF4-FFF2-40B4-BE49-F238E27FC236}">
                <a16:creationId xmlns:a16="http://schemas.microsoft.com/office/drawing/2014/main" id="{84289738-2266-4270-8EB2-3BE24231DF2C}"/>
              </a:ext>
            </a:extLst>
          </p:cNvPr>
          <p:cNvSpPr>
            <a:spLocks noGrp="1" noChangeArrowheads="1"/>
          </p:cNvSpPr>
          <p:nvPr>
            <p:ph type="body" idx="1"/>
          </p:nvPr>
        </p:nvSpPr>
        <p:spPr>
          <a:xfrm>
            <a:off x="3352800" y="1600200"/>
            <a:ext cx="5334000" cy="4876800"/>
          </a:xfrm>
        </p:spPr>
        <p:txBody>
          <a:bodyPr/>
          <a:lstStyle/>
          <a:p>
            <a:pPr eaLnBrk="1" hangingPunct="1">
              <a:lnSpc>
                <a:spcPct val="90000"/>
              </a:lnSpc>
              <a:defRPr/>
            </a:pPr>
            <a:r>
              <a:rPr lang="en-US" sz="2400" dirty="0">
                <a:solidFill>
                  <a:srgbClr val="FFFF99"/>
                </a:solidFill>
                <a:effectLst>
                  <a:outerShdw blurRad="38100" dist="38100" dir="2700000" algn="tl">
                    <a:srgbClr val="000000">
                      <a:alpha val="43137"/>
                    </a:srgbClr>
                  </a:outerShdw>
                </a:effectLst>
              </a:rPr>
              <a:t>While Joshua had the advantage, he pushed through all the major cities of the south. (Josh. 10:28-39)</a:t>
            </a:r>
          </a:p>
          <a:p>
            <a:pPr lvl="1" eaLnBrk="1" hangingPunct="1">
              <a:lnSpc>
                <a:spcPct val="90000"/>
              </a:lnSpc>
              <a:defRPr/>
            </a:pPr>
            <a:r>
              <a:rPr lang="en-US" sz="2400" dirty="0" err="1">
                <a:solidFill>
                  <a:srgbClr val="FFFF66"/>
                </a:solidFill>
                <a:effectLst>
                  <a:outerShdw blurRad="38100" dist="38100" dir="2700000" algn="tl">
                    <a:srgbClr val="000000">
                      <a:alpha val="43137"/>
                    </a:srgbClr>
                  </a:outerShdw>
                </a:effectLst>
              </a:rPr>
              <a:t>Makkedah</a:t>
            </a:r>
            <a:r>
              <a:rPr lang="en-US" sz="2400" dirty="0">
                <a:solidFill>
                  <a:srgbClr val="FFFF66"/>
                </a:solidFill>
                <a:effectLst>
                  <a:outerShdw blurRad="38100" dist="38100" dir="2700000" algn="tl">
                    <a:srgbClr val="000000">
                      <a:alpha val="43137"/>
                    </a:srgbClr>
                  </a:outerShdw>
                </a:effectLst>
              </a:rPr>
              <a:t> </a:t>
            </a:r>
            <a:r>
              <a:rPr lang="en-US" sz="2400" dirty="0">
                <a:solidFill>
                  <a:srgbClr val="FFFF99"/>
                </a:solidFill>
                <a:effectLst>
                  <a:outerShdw blurRad="38100" dist="38100" dir="2700000" algn="tl">
                    <a:srgbClr val="000000">
                      <a:alpha val="43137"/>
                    </a:srgbClr>
                  </a:outerShdw>
                </a:effectLst>
              </a:rPr>
              <a:t>- killed 5 kings</a:t>
            </a:r>
          </a:p>
          <a:p>
            <a:pPr lvl="1" eaLnBrk="1" hangingPunct="1">
              <a:lnSpc>
                <a:spcPct val="90000"/>
              </a:lnSpc>
              <a:defRPr/>
            </a:pPr>
            <a:r>
              <a:rPr lang="en-US" sz="2400" dirty="0" err="1">
                <a:solidFill>
                  <a:srgbClr val="FFFF66"/>
                </a:solidFill>
                <a:effectLst>
                  <a:outerShdw blurRad="38100" dist="38100" dir="2700000" algn="tl">
                    <a:srgbClr val="000000">
                      <a:alpha val="43137"/>
                    </a:srgbClr>
                  </a:outerShdw>
                </a:effectLst>
              </a:rPr>
              <a:t>Libnah</a:t>
            </a:r>
            <a:endParaRPr lang="en-US" sz="2400" dirty="0">
              <a:solidFill>
                <a:srgbClr val="FFFF66"/>
              </a:solidFill>
              <a:effectLst>
                <a:outerShdw blurRad="38100" dist="38100" dir="2700000" algn="tl">
                  <a:srgbClr val="000000">
                    <a:alpha val="43137"/>
                  </a:srgbClr>
                </a:outerShdw>
              </a:effectLst>
            </a:endParaRPr>
          </a:p>
          <a:p>
            <a:pPr lvl="1" eaLnBrk="1" hangingPunct="1">
              <a:lnSpc>
                <a:spcPct val="90000"/>
              </a:lnSpc>
              <a:defRPr/>
            </a:pPr>
            <a:r>
              <a:rPr lang="en-US" sz="2400" dirty="0">
                <a:solidFill>
                  <a:srgbClr val="FFFF66"/>
                </a:solidFill>
                <a:effectLst>
                  <a:outerShdw blurRad="38100" dist="38100" dir="2700000" algn="tl">
                    <a:srgbClr val="000000">
                      <a:alpha val="43137"/>
                    </a:srgbClr>
                  </a:outerShdw>
                </a:effectLst>
              </a:rPr>
              <a:t>Lachish</a:t>
            </a:r>
          </a:p>
          <a:p>
            <a:pPr lvl="1" eaLnBrk="1" hangingPunct="1">
              <a:lnSpc>
                <a:spcPct val="90000"/>
              </a:lnSpc>
              <a:defRPr/>
            </a:pPr>
            <a:r>
              <a:rPr lang="en-US" sz="2400" dirty="0">
                <a:solidFill>
                  <a:srgbClr val="FFFF66"/>
                </a:solidFill>
                <a:effectLst>
                  <a:outerShdw blurRad="38100" dist="38100" dir="2700000" algn="tl">
                    <a:srgbClr val="000000">
                      <a:alpha val="43137"/>
                    </a:srgbClr>
                  </a:outerShdw>
                </a:effectLst>
              </a:rPr>
              <a:t>Gezer</a:t>
            </a:r>
          </a:p>
          <a:p>
            <a:pPr lvl="1" eaLnBrk="1" hangingPunct="1">
              <a:lnSpc>
                <a:spcPct val="90000"/>
              </a:lnSpc>
              <a:defRPr/>
            </a:pPr>
            <a:r>
              <a:rPr lang="en-US" sz="2400" dirty="0" err="1">
                <a:solidFill>
                  <a:srgbClr val="FFFF66"/>
                </a:solidFill>
                <a:effectLst>
                  <a:outerShdw blurRad="38100" dist="38100" dir="2700000" algn="tl">
                    <a:srgbClr val="000000">
                      <a:alpha val="43137"/>
                    </a:srgbClr>
                  </a:outerShdw>
                </a:effectLst>
              </a:rPr>
              <a:t>Eglon</a:t>
            </a:r>
            <a:endParaRPr lang="en-US" sz="2400" dirty="0">
              <a:solidFill>
                <a:srgbClr val="FFFF66"/>
              </a:solidFill>
              <a:effectLst>
                <a:outerShdw blurRad="38100" dist="38100" dir="2700000" algn="tl">
                  <a:srgbClr val="000000">
                    <a:alpha val="43137"/>
                  </a:srgbClr>
                </a:outerShdw>
              </a:effectLst>
            </a:endParaRPr>
          </a:p>
          <a:p>
            <a:pPr lvl="1" eaLnBrk="1" hangingPunct="1">
              <a:lnSpc>
                <a:spcPct val="90000"/>
              </a:lnSpc>
              <a:defRPr/>
            </a:pPr>
            <a:r>
              <a:rPr lang="en-US" sz="2400" dirty="0">
                <a:solidFill>
                  <a:srgbClr val="FFFF66"/>
                </a:solidFill>
                <a:effectLst>
                  <a:outerShdw blurRad="38100" dist="38100" dir="2700000" algn="tl">
                    <a:srgbClr val="000000">
                      <a:alpha val="43137"/>
                    </a:srgbClr>
                  </a:outerShdw>
                </a:effectLst>
              </a:rPr>
              <a:t>Hebron</a:t>
            </a:r>
          </a:p>
          <a:p>
            <a:pPr lvl="1" eaLnBrk="1" hangingPunct="1">
              <a:lnSpc>
                <a:spcPct val="90000"/>
              </a:lnSpc>
              <a:defRPr/>
            </a:pPr>
            <a:r>
              <a:rPr lang="en-US" sz="2400" dirty="0" err="1">
                <a:solidFill>
                  <a:srgbClr val="FFFF66"/>
                </a:solidFill>
                <a:effectLst>
                  <a:outerShdw blurRad="38100" dist="38100" dir="2700000" algn="tl">
                    <a:srgbClr val="000000">
                      <a:alpha val="43137"/>
                    </a:srgbClr>
                  </a:outerShdw>
                </a:effectLst>
              </a:rPr>
              <a:t>Debir</a:t>
            </a:r>
            <a:endParaRPr lang="en-US" sz="2400" dirty="0">
              <a:solidFill>
                <a:srgbClr val="FFFF66"/>
              </a:solidFill>
              <a:effectLst>
                <a:outerShdw blurRad="38100" dist="38100" dir="2700000" algn="tl">
                  <a:srgbClr val="000000">
                    <a:alpha val="43137"/>
                  </a:srgbClr>
                </a:outerShdw>
              </a:effectLst>
            </a:endParaRPr>
          </a:p>
          <a:p>
            <a:pPr lvl="1" eaLnBrk="1" hangingPunct="1">
              <a:lnSpc>
                <a:spcPct val="90000"/>
              </a:lnSpc>
              <a:defRPr/>
            </a:pPr>
            <a:r>
              <a:rPr lang="en-US" sz="2400" b="1" dirty="0">
                <a:solidFill>
                  <a:srgbClr val="FFFF66"/>
                </a:solidFill>
                <a:effectLst>
                  <a:outerShdw blurRad="38100" dist="38100" dir="2700000" algn="tl">
                    <a:srgbClr val="000000">
                      <a:alpha val="43137"/>
                    </a:srgbClr>
                  </a:outerShdw>
                </a:effectLst>
              </a:rPr>
              <a:t>Every person in these cities was “devoted to destruction.”</a:t>
            </a:r>
          </a:p>
        </p:txBody>
      </p:sp>
      <p:sp>
        <p:nvSpPr>
          <p:cNvPr id="13326" name="Rectangle 14">
            <a:extLst>
              <a:ext uri="{FF2B5EF4-FFF2-40B4-BE49-F238E27FC236}">
                <a16:creationId xmlns:a16="http://schemas.microsoft.com/office/drawing/2014/main" id="{8B5F942D-078D-4AB3-88E2-467B197CFB27}"/>
              </a:ext>
            </a:extLst>
          </p:cNvPr>
          <p:cNvSpPr>
            <a:spLocks noChangeArrowheads="1"/>
          </p:cNvSpPr>
          <p:nvPr/>
        </p:nvSpPr>
        <p:spPr bwMode="auto">
          <a:xfrm>
            <a:off x="1066800" y="4648200"/>
            <a:ext cx="990600" cy="228600"/>
          </a:xfrm>
          <a:prstGeom prst="rect">
            <a:avLst/>
          </a:prstGeom>
          <a:solidFill>
            <a:schemeClr val="bg1">
              <a:alpha val="29019"/>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7" name="Rectangle 15">
            <a:extLst>
              <a:ext uri="{FF2B5EF4-FFF2-40B4-BE49-F238E27FC236}">
                <a16:creationId xmlns:a16="http://schemas.microsoft.com/office/drawing/2014/main" id="{CADD687B-9E4D-4B3F-82C3-AFA7B15F951E}"/>
              </a:ext>
            </a:extLst>
          </p:cNvPr>
          <p:cNvSpPr>
            <a:spLocks noChangeArrowheads="1"/>
          </p:cNvSpPr>
          <p:nvPr/>
        </p:nvSpPr>
        <p:spPr bwMode="auto">
          <a:xfrm>
            <a:off x="1143000" y="4953000"/>
            <a:ext cx="685800" cy="152400"/>
          </a:xfrm>
          <a:prstGeom prst="rect">
            <a:avLst/>
          </a:prstGeom>
          <a:solidFill>
            <a:schemeClr val="bg1">
              <a:alpha val="29019"/>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8" name="Rectangle 16">
            <a:extLst>
              <a:ext uri="{FF2B5EF4-FFF2-40B4-BE49-F238E27FC236}">
                <a16:creationId xmlns:a16="http://schemas.microsoft.com/office/drawing/2014/main" id="{D21DB163-6551-4904-BB49-7D6AC83233B1}"/>
              </a:ext>
            </a:extLst>
          </p:cNvPr>
          <p:cNvSpPr>
            <a:spLocks noChangeArrowheads="1"/>
          </p:cNvSpPr>
          <p:nvPr/>
        </p:nvSpPr>
        <p:spPr bwMode="auto">
          <a:xfrm>
            <a:off x="1447800" y="5105400"/>
            <a:ext cx="838200" cy="228600"/>
          </a:xfrm>
          <a:prstGeom prst="rect">
            <a:avLst/>
          </a:prstGeom>
          <a:solidFill>
            <a:schemeClr val="bg1">
              <a:alpha val="30196"/>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9" name="Rectangle 17">
            <a:extLst>
              <a:ext uri="{FF2B5EF4-FFF2-40B4-BE49-F238E27FC236}">
                <a16:creationId xmlns:a16="http://schemas.microsoft.com/office/drawing/2014/main" id="{BBC510A7-87FF-42F8-9973-474216359EBE}"/>
              </a:ext>
            </a:extLst>
          </p:cNvPr>
          <p:cNvSpPr>
            <a:spLocks noChangeArrowheads="1"/>
          </p:cNvSpPr>
          <p:nvPr/>
        </p:nvSpPr>
        <p:spPr bwMode="auto">
          <a:xfrm>
            <a:off x="1295400" y="4419600"/>
            <a:ext cx="609600" cy="152400"/>
          </a:xfrm>
          <a:prstGeom prst="rect">
            <a:avLst/>
          </a:prstGeom>
          <a:solidFill>
            <a:schemeClr val="bg1">
              <a:alpha val="29019"/>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30" name="Rectangle 18">
            <a:extLst>
              <a:ext uri="{FF2B5EF4-FFF2-40B4-BE49-F238E27FC236}">
                <a16:creationId xmlns:a16="http://schemas.microsoft.com/office/drawing/2014/main" id="{94D59B64-51CC-4C78-82BA-5ACF360CAF07}"/>
              </a:ext>
            </a:extLst>
          </p:cNvPr>
          <p:cNvSpPr>
            <a:spLocks noChangeArrowheads="1"/>
          </p:cNvSpPr>
          <p:nvPr/>
        </p:nvSpPr>
        <p:spPr bwMode="auto">
          <a:xfrm>
            <a:off x="990600" y="5334000"/>
            <a:ext cx="685800" cy="304800"/>
          </a:xfrm>
          <a:prstGeom prst="rect">
            <a:avLst/>
          </a:prstGeom>
          <a:solidFill>
            <a:schemeClr val="bg1">
              <a:alpha val="29019"/>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31" name="Rectangle 19">
            <a:extLst>
              <a:ext uri="{FF2B5EF4-FFF2-40B4-BE49-F238E27FC236}">
                <a16:creationId xmlns:a16="http://schemas.microsoft.com/office/drawing/2014/main" id="{A61B33DD-4037-4C75-8A9B-76C85FA91D9F}"/>
              </a:ext>
            </a:extLst>
          </p:cNvPr>
          <p:cNvSpPr>
            <a:spLocks noChangeArrowheads="1"/>
          </p:cNvSpPr>
          <p:nvPr/>
        </p:nvSpPr>
        <p:spPr bwMode="auto">
          <a:xfrm>
            <a:off x="1828800" y="5334000"/>
            <a:ext cx="762000" cy="228600"/>
          </a:xfrm>
          <a:prstGeom prst="rect">
            <a:avLst/>
          </a:prstGeom>
          <a:solidFill>
            <a:schemeClr val="bg1">
              <a:alpha val="29019"/>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32" name="Rectangle 20">
            <a:extLst>
              <a:ext uri="{FF2B5EF4-FFF2-40B4-BE49-F238E27FC236}">
                <a16:creationId xmlns:a16="http://schemas.microsoft.com/office/drawing/2014/main" id="{DBB26CA2-530E-4FB1-960C-32B1BD35C94D}"/>
              </a:ext>
            </a:extLst>
          </p:cNvPr>
          <p:cNvSpPr>
            <a:spLocks noChangeArrowheads="1"/>
          </p:cNvSpPr>
          <p:nvPr/>
        </p:nvSpPr>
        <p:spPr bwMode="auto">
          <a:xfrm>
            <a:off x="1828800" y="5562600"/>
            <a:ext cx="685800" cy="228600"/>
          </a:xfrm>
          <a:prstGeom prst="rect">
            <a:avLst/>
          </a:prstGeom>
          <a:solidFill>
            <a:schemeClr val="bg1">
              <a:alpha val="30196"/>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34" name="Text Box 22">
            <a:extLst>
              <a:ext uri="{FF2B5EF4-FFF2-40B4-BE49-F238E27FC236}">
                <a16:creationId xmlns:a16="http://schemas.microsoft.com/office/drawing/2014/main" id="{FF178C29-D492-48B9-AC05-82345E1F0E9D}"/>
              </a:ext>
            </a:extLst>
          </p:cNvPr>
          <p:cNvSpPr txBox="1">
            <a:spLocks noChangeArrowheads="1"/>
          </p:cNvSpPr>
          <p:nvPr/>
        </p:nvSpPr>
        <p:spPr bwMode="auto">
          <a:xfrm>
            <a:off x="1371600" y="5105400"/>
            <a:ext cx="990600" cy="304800"/>
          </a:xfrm>
          <a:prstGeom prst="rect">
            <a:avLst/>
          </a:prstGeom>
          <a:solidFill>
            <a:schemeClr val="bg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Lachish</a:t>
            </a:r>
          </a:p>
        </p:txBody>
      </p:sp>
      <p:sp>
        <p:nvSpPr>
          <p:cNvPr id="13335" name="Text Box 23">
            <a:extLst>
              <a:ext uri="{FF2B5EF4-FFF2-40B4-BE49-F238E27FC236}">
                <a16:creationId xmlns:a16="http://schemas.microsoft.com/office/drawing/2014/main" id="{38903DC8-D930-4788-AFD7-9AC6EFF155ED}"/>
              </a:ext>
            </a:extLst>
          </p:cNvPr>
          <p:cNvSpPr txBox="1">
            <a:spLocks noChangeArrowheads="1"/>
          </p:cNvSpPr>
          <p:nvPr/>
        </p:nvSpPr>
        <p:spPr bwMode="auto">
          <a:xfrm>
            <a:off x="1828800" y="5486400"/>
            <a:ext cx="990600" cy="304800"/>
          </a:xfrm>
          <a:prstGeom prst="rect">
            <a:avLst/>
          </a:prstGeom>
          <a:solidFill>
            <a:schemeClr val="bg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20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Debir</a:t>
            </a:r>
            <a:endParaRPr kumimoji="0" lang="en-US" altLang="en-US"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333"/>
                                        </p:tgtEl>
                                        <p:attrNameLst>
                                          <p:attrName>style.visibility</p:attrName>
                                        </p:attrNameLst>
                                      </p:cBhvr>
                                      <p:to>
                                        <p:strVal val="visible"/>
                                      </p:to>
                                    </p:set>
                                    <p:animEffect transition="in" filter="fade">
                                      <p:cBhvr>
                                        <p:cTn id="7" dur="2000"/>
                                        <p:tgtEl>
                                          <p:spTgt spid="133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34"/>
                                        </p:tgtEl>
                                        <p:attrNameLst>
                                          <p:attrName>style.visibility</p:attrName>
                                        </p:attrNameLst>
                                      </p:cBhvr>
                                      <p:to>
                                        <p:strVal val="visible"/>
                                      </p:to>
                                    </p:set>
                                    <p:animEffect transition="in" filter="fade">
                                      <p:cBhvr>
                                        <p:cTn id="10" dur="2000"/>
                                        <p:tgtEl>
                                          <p:spTgt spid="133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35"/>
                                        </p:tgtEl>
                                        <p:attrNameLst>
                                          <p:attrName>style.visibility</p:attrName>
                                        </p:attrNameLst>
                                      </p:cBhvr>
                                      <p:to>
                                        <p:strVal val="visible"/>
                                      </p:to>
                                    </p:set>
                                    <p:animEffect transition="in" filter="fade">
                                      <p:cBhvr>
                                        <p:cTn id="13" dur="2000"/>
                                        <p:tgtEl>
                                          <p:spTgt spid="133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20"/>
                                        </p:tgtEl>
                                        <p:attrNameLst>
                                          <p:attrName>style.visibility</p:attrName>
                                        </p:attrNameLst>
                                      </p:cBhvr>
                                      <p:to>
                                        <p:strVal val="visible"/>
                                      </p:to>
                                    </p:set>
                                    <p:animEffect transition="in" filter="fade">
                                      <p:cBhvr>
                                        <p:cTn id="16" dur="2000"/>
                                        <p:tgtEl>
                                          <p:spTgt spid="13320"/>
                                        </p:tgtEl>
                                      </p:cBhvr>
                                    </p:animEffect>
                                  </p:childTnLst>
                                </p:cTn>
                              </p:par>
                            </p:childTnLst>
                          </p:cTn>
                        </p:par>
                        <p:par>
                          <p:cTn id="17" fill="hold" nodeType="afterGroup">
                            <p:stCondLst>
                              <p:cond delay="2000"/>
                            </p:stCondLst>
                            <p:childTnLst>
                              <p:par>
                                <p:cTn id="18" presetID="23" presetClass="entr" presetSubtype="16" fill="hold" nodeType="afterEffect">
                                  <p:stCondLst>
                                    <p:cond delay="0"/>
                                  </p:stCondLst>
                                  <p:childTnLst>
                                    <p:set>
                                      <p:cBhvr>
                                        <p:cTn id="19" dur="1" fill="hold">
                                          <p:stCondLst>
                                            <p:cond delay="0"/>
                                          </p:stCondLst>
                                        </p:cTn>
                                        <p:tgtEl>
                                          <p:spTgt spid="13322">
                                            <p:txEl>
                                              <p:pRg st="0" end="0"/>
                                            </p:txEl>
                                          </p:spTgt>
                                        </p:tgtEl>
                                        <p:attrNameLst>
                                          <p:attrName>style.visibility</p:attrName>
                                        </p:attrNameLst>
                                      </p:cBhvr>
                                      <p:to>
                                        <p:strVal val="visible"/>
                                      </p:to>
                                    </p:set>
                                    <p:anim calcmode="lin" valueType="num">
                                      <p:cBhvr>
                                        <p:cTn id="20" dur="500" fill="hold"/>
                                        <p:tgtEl>
                                          <p:spTgt spid="1332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332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3322">
                                            <p:txEl>
                                              <p:pRg st="1" end="1"/>
                                            </p:txEl>
                                          </p:spTgt>
                                        </p:tgtEl>
                                        <p:attrNameLst>
                                          <p:attrName>style.visibility</p:attrName>
                                        </p:attrNameLst>
                                      </p:cBhvr>
                                      <p:to>
                                        <p:strVal val="visible"/>
                                      </p:to>
                                    </p:set>
                                    <p:animEffect transition="in" filter="dissolve">
                                      <p:cBhvr>
                                        <p:cTn id="26" dur="500"/>
                                        <p:tgtEl>
                                          <p:spTgt spid="13322">
                                            <p:txEl>
                                              <p:pRg st="1" end="1"/>
                                            </p:txEl>
                                          </p:spTgt>
                                        </p:tgtEl>
                                      </p:cBhvr>
                                    </p:animEffect>
                                  </p:childTnLst>
                                </p:cTn>
                              </p:par>
                            </p:childTnLst>
                          </p:cTn>
                        </p:par>
                        <p:par>
                          <p:cTn id="27" fill="hold" nodeType="afterGroup">
                            <p:stCondLst>
                              <p:cond delay="500"/>
                            </p:stCondLst>
                            <p:childTnLst>
                              <p:par>
                                <p:cTn id="28" presetID="23" presetClass="entr" presetSubtype="16" fill="hold" grpId="0" nodeType="afterEffect">
                                  <p:stCondLst>
                                    <p:cond delay="0"/>
                                  </p:stCondLst>
                                  <p:childTnLst>
                                    <p:set>
                                      <p:cBhvr>
                                        <p:cTn id="29" dur="1" fill="hold">
                                          <p:stCondLst>
                                            <p:cond delay="0"/>
                                          </p:stCondLst>
                                        </p:cTn>
                                        <p:tgtEl>
                                          <p:spTgt spid="13326"/>
                                        </p:tgtEl>
                                        <p:attrNameLst>
                                          <p:attrName>style.visibility</p:attrName>
                                        </p:attrNameLst>
                                      </p:cBhvr>
                                      <p:to>
                                        <p:strVal val="visible"/>
                                      </p:to>
                                    </p:set>
                                    <p:anim calcmode="lin" valueType="num">
                                      <p:cBhvr>
                                        <p:cTn id="30" dur="500" fill="hold"/>
                                        <p:tgtEl>
                                          <p:spTgt spid="13326"/>
                                        </p:tgtEl>
                                        <p:attrNameLst>
                                          <p:attrName>ppt_w</p:attrName>
                                        </p:attrNameLst>
                                      </p:cBhvr>
                                      <p:tavLst>
                                        <p:tav tm="0">
                                          <p:val>
                                            <p:fltVal val="0"/>
                                          </p:val>
                                        </p:tav>
                                        <p:tav tm="100000">
                                          <p:val>
                                            <p:strVal val="#ppt_w"/>
                                          </p:val>
                                        </p:tav>
                                      </p:tavLst>
                                    </p:anim>
                                    <p:anim calcmode="lin" valueType="num">
                                      <p:cBhvr>
                                        <p:cTn id="31" dur="500" fill="hold"/>
                                        <p:tgtEl>
                                          <p:spTgt spid="13326"/>
                                        </p:tgtEl>
                                        <p:attrNameLst>
                                          <p:attrName>ppt_h</p:attrName>
                                        </p:attrNameLst>
                                      </p:cBhvr>
                                      <p:tavLst>
                                        <p:tav tm="0">
                                          <p:val>
                                            <p:fltVal val="0"/>
                                          </p:val>
                                        </p:tav>
                                        <p:tav tm="100000">
                                          <p:val>
                                            <p:strVal val="#ppt_h"/>
                                          </p:val>
                                        </p:tav>
                                      </p:tavLst>
                                    </p:anim>
                                  </p:childTnLst>
                                </p:cTn>
                              </p:par>
                            </p:childTnLst>
                          </p:cTn>
                        </p:par>
                        <p:par>
                          <p:cTn id="32" fill="hold" nodeType="afterGroup">
                            <p:stCondLst>
                              <p:cond delay="1000"/>
                            </p:stCondLst>
                            <p:childTnLst>
                              <p:par>
                                <p:cTn id="33" presetID="9" presetClass="entr" presetSubtype="0" fill="hold" nodeType="afterEffect">
                                  <p:stCondLst>
                                    <p:cond delay="0"/>
                                  </p:stCondLst>
                                  <p:childTnLst>
                                    <p:set>
                                      <p:cBhvr>
                                        <p:cTn id="34" dur="1" fill="hold">
                                          <p:stCondLst>
                                            <p:cond delay="0"/>
                                          </p:stCondLst>
                                        </p:cTn>
                                        <p:tgtEl>
                                          <p:spTgt spid="13322">
                                            <p:txEl>
                                              <p:pRg st="2" end="2"/>
                                            </p:txEl>
                                          </p:spTgt>
                                        </p:tgtEl>
                                        <p:attrNameLst>
                                          <p:attrName>style.visibility</p:attrName>
                                        </p:attrNameLst>
                                      </p:cBhvr>
                                      <p:to>
                                        <p:strVal val="visible"/>
                                      </p:to>
                                    </p:set>
                                    <p:animEffect transition="in" filter="dissolve">
                                      <p:cBhvr>
                                        <p:cTn id="35" dur="500"/>
                                        <p:tgtEl>
                                          <p:spTgt spid="13322">
                                            <p:txEl>
                                              <p:pRg st="2" end="2"/>
                                            </p:txEl>
                                          </p:spTgt>
                                        </p:tgtEl>
                                      </p:cBhvr>
                                    </p:animEffect>
                                  </p:childTnLst>
                                </p:cTn>
                              </p:par>
                            </p:childTnLst>
                          </p:cTn>
                        </p:par>
                        <p:par>
                          <p:cTn id="36" fill="hold" nodeType="afterGroup">
                            <p:stCondLst>
                              <p:cond delay="1500"/>
                            </p:stCondLst>
                            <p:childTnLst>
                              <p:par>
                                <p:cTn id="37" presetID="23" presetClass="entr" presetSubtype="16" fill="hold" grpId="0" nodeType="afterEffect">
                                  <p:stCondLst>
                                    <p:cond delay="0"/>
                                  </p:stCondLst>
                                  <p:childTnLst>
                                    <p:set>
                                      <p:cBhvr>
                                        <p:cTn id="38" dur="1" fill="hold">
                                          <p:stCondLst>
                                            <p:cond delay="0"/>
                                          </p:stCondLst>
                                        </p:cTn>
                                        <p:tgtEl>
                                          <p:spTgt spid="13327"/>
                                        </p:tgtEl>
                                        <p:attrNameLst>
                                          <p:attrName>style.visibility</p:attrName>
                                        </p:attrNameLst>
                                      </p:cBhvr>
                                      <p:to>
                                        <p:strVal val="visible"/>
                                      </p:to>
                                    </p:set>
                                    <p:anim calcmode="lin" valueType="num">
                                      <p:cBhvr>
                                        <p:cTn id="39" dur="500" fill="hold"/>
                                        <p:tgtEl>
                                          <p:spTgt spid="13327"/>
                                        </p:tgtEl>
                                        <p:attrNameLst>
                                          <p:attrName>ppt_w</p:attrName>
                                        </p:attrNameLst>
                                      </p:cBhvr>
                                      <p:tavLst>
                                        <p:tav tm="0">
                                          <p:val>
                                            <p:fltVal val="0"/>
                                          </p:val>
                                        </p:tav>
                                        <p:tav tm="100000">
                                          <p:val>
                                            <p:strVal val="#ppt_w"/>
                                          </p:val>
                                        </p:tav>
                                      </p:tavLst>
                                    </p:anim>
                                    <p:anim calcmode="lin" valueType="num">
                                      <p:cBhvr>
                                        <p:cTn id="40" dur="500" fill="hold"/>
                                        <p:tgtEl>
                                          <p:spTgt spid="13327"/>
                                        </p:tgtEl>
                                        <p:attrNameLst>
                                          <p:attrName>ppt_h</p:attrName>
                                        </p:attrNameLst>
                                      </p:cBhvr>
                                      <p:tavLst>
                                        <p:tav tm="0">
                                          <p:val>
                                            <p:fltVal val="0"/>
                                          </p:val>
                                        </p:tav>
                                        <p:tav tm="100000">
                                          <p:val>
                                            <p:strVal val="#ppt_h"/>
                                          </p:val>
                                        </p:tav>
                                      </p:tavLst>
                                    </p:anim>
                                  </p:childTnLst>
                                </p:cTn>
                              </p:par>
                            </p:childTnLst>
                          </p:cTn>
                        </p:par>
                        <p:par>
                          <p:cTn id="41" fill="hold" nodeType="afterGroup">
                            <p:stCondLst>
                              <p:cond delay="2000"/>
                            </p:stCondLst>
                            <p:childTnLst>
                              <p:par>
                                <p:cTn id="42" presetID="9" presetClass="entr" presetSubtype="0" fill="hold" nodeType="afterEffect">
                                  <p:stCondLst>
                                    <p:cond delay="0"/>
                                  </p:stCondLst>
                                  <p:childTnLst>
                                    <p:set>
                                      <p:cBhvr>
                                        <p:cTn id="43" dur="1" fill="hold">
                                          <p:stCondLst>
                                            <p:cond delay="0"/>
                                          </p:stCondLst>
                                        </p:cTn>
                                        <p:tgtEl>
                                          <p:spTgt spid="13322">
                                            <p:txEl>
                                              <p:pRg st="3" end="3"/>
                                            </p:txEl>
                                          </p:spTgt>
                                        </p:tgtEl>
                                        <p:attrNameLst>
                                          <p:attrName>style.visibility</p:attrName>
                                        </p:attrNameLst>
                                      </p:cBhvr>
                                      <p:to>
                                        <p:strVal val="visible"/>
                                      </p:to>
                                    </p:set>
                                    <p:animEffect transition="in" filter="dissolve">
                                      <p:cBhvr>
                                        <p:cTn id="44" dur="500"/>
                                        <p:tgtEl>
                                          <p:spTgt spid="13322">
                                            <p:txEl>
                                              <p:pRg st="3" end="3"/>
                                            </p:txEl>
                                          </p:spTgt>
                                        </p:tgtEl>
                                      </p:cBhvr>
                                    </p:animEffect>
                                  </p:childTnLst>
                                </p:cTn>
                              </p:par>
                            </p:childTnLst>
                          </p:cTn>
                        </p:par>
                        <p:par>
                          <p:cTn id="45" fill="hold" nodeType="afterGroup">
                            <p:stCondLst>
                              <p:cond delay="2500"/>
                            </p:stCondLst>
                            <p:childTnLst>
                              <p:par>
                                <p:cTn id="46" presetID="23" presetClass="entr" presetSubtype="16" fill="hold" grpId="0" nodeType="afterEffect">
                                  <p:stCondLst>
                                    <p:cond delay="0"/>
                                  </p:stCondLst>
                                  <p:childTnLst>
                                    <p:set>
                                      <p:cBhvr>
                                        <p:cTn id="47" dur="1" fill="hold">
                                          <p:stCondLst>
                                            <p:cond delay="0"/>
                                          </p:stCondLst>
                                        </p:cTn>
                                        <p:tgtEl>
                                          <p:spTgt spid="13328"/>
                                        </p:tgtEl>
                                        <p:attrNameLst>
                                          <p:attrName>style.visibility</p:attrName>
                                        </p:attrNameLst>
                                      </p:cBhvr>
                                      <p:to>
                                        <p:strVal val="visible"/>
                                      </p:to>
                                    </p:set>
                                    <p:anim calcmode="lin" valueType="num">
                                      <p:cBhvr>
                                        <p:cTn id="48" dur="500" fill="hold"/>
                                        <p:tgtEl>
                                          <p:spTgt spid="13328"/>
                                        </p:tgtEl>
                                        <p:attrNameLst>
                                          <p:attrName>ppt_w</p:attrName>
                                        </p:attrNameLst>
                                      </p:cBhvr>
                                      <p:tavLst>
                                        <p:tav tm="0">
                                          <p:val>
                                            <p:fltVal val="0"/>
                                          </p:val>
                                        </p:tav>
                                        <p:tav tm="100000">
                                          <p:val>
                                            <p:strVal val="#ppt_w"/>
                                          </p:val>
                                        </p:tav>
                                      </p:tavLst>
                                    </p:anim>
                                    <p:anim calcmode="lin" valueType="num">
                                      <p:cBhvr>
                                        <p:cTn id="49" dur="500" fill="hold"/>
                                        <p:tgtEl>
                                          <p:spTgt spid="13328"/>
                                        </p:tgtEl>
                                        <p:attrNameLst>
                                          <p:attrName>ppt_h</p:attrName>
                                        </p:attrNameLst>
                                      </p:cBhvr>
                                      <p:tavLst>
                                        <p:tav tm="0">
                                          <p:val>
                                            <p:fltVal val="0"/>
                                          </p:val>
                                        </p:tav>
                                        <p:tav tm="100000">
                                          <p:val>
                                            <p:strVal val="#ppt_h"/>
                                          </p:val>
                                        </p:tav>
                                      </p:tavLst>
                                    </p:anim>
                                  </p:childTnLst>
                                </p:cTn>
                              </p:par>
                            </p:childTnLst>
                          </p:cTn>
                        </p:par>
                        <p:par>
                          <p:cTn id="50" fill="hold" nodeType="afterGroup">
                            <p:stCondLst>
                              <p:cond delay="3000"/>
                            </p:stCondLst>
                            <p:childTnLst>
                              <p:par>
                                <p:cTn id="51" presetID="9" presetClass="entr" presetSubtype="0" fill="hold" nodeType="afterEffect">
                                  <p:stCondLst>
                                    <p:cond delay="0"/>
                                  </p:stCondLst>
                                  <p:childTnLst>
                                    <p:set>
                                      <p:cBhvr>
                                        <p:cTn id="52" dur="1" fill="hold">
                                          <p:stCondLst>
                                            <p:cond delay="0"/>
                                          </p:stCondLst>
                                        </p:cTn>
                                        <p:tgtEl>
                                          <p:spTgt spid="13322">
                                            <p:txEl>
                                              <p:pRg st="4" end="4"/>
                                            </p:txEl>
                                          </p:spTgt>
                                        </p:tgtEl>
                                        <p:attrNameLst>
                                          <p:attrName>style.visibility</p:attrName>
                                        </p:attrNameLst>
                                      </p:cBhvr>
                                      <p:to>
                                        <p:strVal val="visible"/>
                                      </p:to>
                                    </p:set>
                                    <p:animEffect transition="in" filter="dissolve">
                                      <p:cBhvr>
                                        <p:cTn id="53" dur="500"/>
                                        <p:tgtEl>
                                          <p:spTgt spid="13322">
                                            <p:txEl>
                                              <p:pRg st="4" end="4"/>
                                            </p:txEl>
                                          </p:spTgt>
                                        </p:tgtEl>
                                      </p:cBhvr>
                                    </p:animEffect>
                                  </p:childTnLst>
                                </p:cTn>
                              </p:par>
                            </p:childTnLst>
                          </p:cTn>
                        </p:par>
                        <p:par>
                          <p:cTn id="54" fill="hold" nodeType="afterGroup">
                            <p:stCondLst>
                              <p:cond delay="3500"/>
                            </p:stCondLst>
                            <p:childTnLst>
                              <p:par>
                                <p:cTn id="55" presetID="23" presetClass="entr" presetSubtype="16" fill="hold" grpId="0" nodeType="afterEffect">
                                  <p:stCondLst>
                                    <p:cond delay="0"/>
                                  </p:stCondLst>
                                  <p:childTnLst>
                                    <p:set>
                                      <p:cBhvr>
                                        <p:cTn id="56" dur="1" fill="hold">
                                          <p:stCondLst>
                                            <p:cond delay="0"/>
                                          </p:stCondLst>
                                        </p:cTn>
                                        <p:tgtEl>
                                          <p:spTgt spid="13329"/>
                                        </p:tgtEl>
                                        <p:attrNameLst>
                                          <p:attrName>style.visibility</p:attrName>
                                        </p:attrNameLst>
                                      </p:cBhvr>
                                      <p:to>
                                        <p:strVal val="visible"/>
                                      </p:to>
                                    </p:set>
                                    <p:anim calcmode="lin" valueType="num">
                                      <p:cBhvr>
                                        <p:cTn id="57" dur="500" fill="hold"/>
                                        <p:tgtEl>
                                          <p:spTgt spid="13329"/>
                                        </p:tgtEl>
                                        <p:attrNameLst>
                                          <p:attrName>ppt_w</p:attrName>
                                        </p:attrNameLst>
                                      </p:cBhvr>
                                      <p:tavLst>
                                        <p:tav tm="0">
                                          <p:val>
                                            <p:fltVal val="0"/>
                                          </p:val>
                                        </p:tav>
                                        <p:tav tm="100000">
                                          <p:val>
                                            <p:strVal val="#ppt_w"/>
                                          </p:val>
                                        </p:tav>
                                      </p:tavLst>
                                    </p:anim>
                                    <p:anim calcmode="lin" valueType="num">
                                      <p:cBhvr>
                                        <p:cTn id="58" dur="500" fill="hold"/>
                                        <p:tgtEl>
                                          <p:spTgt spid="13329"/>
                                        </p:tgtEl>
                                        <p:attrNameLst>
                                          <p:attrName>ppt_h</p:attrName>
                                        </p:attrNameLst>
                                      </p:cBhvr>
                                      <p:tavLst>
                                        <p:tav tm="0">
                                          <p:val>
                                            <p:fltVal val="0"/>
                                          </p:val>
                                        </p:tav>
                                        <p:tav tm="100000">
                                          <p:val>
                                            <p:strVal val="#ppt_h"/>
                                          </p:val>
                                        </p:tav>
                                      </p:tavLst>
                                    </p:anim>
                                  </p:childTnLst>
                                </p:cTn>
                              </p:par>
                            </p:childTnLst>
                          </p:cTn>
                        </p:par>
                        <p:par>
                          <p:cTn id="59" fill="hold" nodeType="afterGroup">
                            <p:stCondLst>
                              <p:cond delay="4000"/>
                            </p:stCondLst>
                            <p:childTnLst>
                              <p:par>
                                <p:cTn id="60" presetID="9" presetClass="entr" presetSubtype="0" fill="hold" nodeType="afterEffect">
                                  <p:stCondLst>
                                    <p:cond delay="0"/>
                                  </p:stCondLst>
                                  <p:childTnLst>
                                    <p:set>
                                      <p:cBhvr>
                                        <p:cTn id="61" dur="1" fill="hold">
                                          <p:stCondLst>
                                            <p:cond delay="0"/>
                                          </p:stCondLst>
                                        </p:cTn>
                                        <p:tgtEl>
                                          <p:spTgt spid="13322">
                                            <p:txEl>
                                              <p:pRg st="5" end="5"/>
                                            </p:txEl>
                                          </p:spTgt>
                                        </p:tgtEl>
                                        <p:attrNameLst>
                                          <p:attrName>style.visibility</p:attrName>
                                        </p:attrNameLst>
                                      </p:cBhvr>
                                      <p:to>
                                        <p:strVal val="visible"/>
                                      </p:to>
                                    </p:set>
                                    <p:animEffect transition="in" filter="dissolve">
                                      <p:cBhvr>
                                        <p:cTn id="62" dur="500"/>
                                        <p:tgtEl>
                                          <p:spTgt spid="13322">
                                            <p:txEl>
                                              <p:pRg st="5" end="5"/>
                                            </p:txEl>
                                          </p:spTgt>
                                        </p:tgtEl>
                                      </p:cBhvr>
                                    </p:animEffect>
                                  </p:childTnLst>
                                </p:cTn>
                              </p:par>
                            </p:childTnLst>
                          </p:cTn>
                        </p:par>
                        <p:par>
                          <p:cTn id="63" fill="hold" nodeType="afterGroup">
                            <p:stCondLst>
                              <p:cond delay="4500"/>
                            </p:stCondLst>
                            <p:childTnLst>
                              <p:par>
                                <p:cTn id="64" presetID="23" presetClass="entr" presetSubtype="16" fill="hold" grpId="0" nodeType="afterEffect">
                                  <p:stCondLst>
                                    <p:cond delay="0"/>
                                  </p:stCondLst>
                                  <p:childTnLst>
                                    <p:set>
                                      <p:cBhvr>
                                        <p:cTn id="65" dur="1" fill="hold">
                                          <p:stCondLst>
                                            <p:cond delay="0"/>
                                          </p:stCondLst>
                                        </p:cTn>
                                        <p:tgtEl>
                                          <p:spTgt spid="13330"/>
                                        </p:tgtEl>
                                        <p:attrNameLst>
                                          <p:attrName>style.visibility</p:attrName>
                                        </p:attrNameLst>
                                      </p:cBhvr>
                                      <p:to>
                                        <p:strVal val="visible"/>
                                      </p:to>
                                    </p:set>
                                    <p:anim calcmode="lin" valueType="num">
                                      <p:cBhvr>
                                        <p:cTn id="66" dur="500" fill="hold"/>
                                        <p:tgtEl>
                                          <p:spTgt spid="13330"/>
                                        </p:tgtEl>
                                        <p:attrNameLst>
                                          <p:attrName>ppt_w</p:attrName>
                                        </p:attrNameLst>
                                      </p:cBhvr>
                                      <p:tavLst>
                                        <p:tav tm="0">
                                          <p:val>
                                            <p:fltVal val="0"/>
                                          </p:val>
                                        </p:tav>
                                        <p:tav tm="100000">
                                          <p:val>
                                            <p:strVal val="#ppt_w"/>
                                          </p:val>
                                        </p:tav>
                                      </p:tavLst>
                                    </p:anim>
                                    <p:anim calcmode="lin" valueType="num">
                                      <p:cBhvr>
                                        <p:cTn id="67" dur="500" fill="hold"/>
                                        <p:tgtEl>
                                          <p:spTgt spid="13330"/>
                                        </p:tgtEl>
                                        <p:attrNameLst>
                                          <p:attrName>ppt_h</p:attrName>
                                        </p:attrNameLst>
                                      </p:cBhvr>
                                      <p:tavLst>
                                        <p:tav tm="0">
                                          <p:val>
                                            <p:fltVal val="0"/>
                                          </p:val>
                                        </p:tav>
                                        <p:tav tm="100000">
                                          <p:val>
                                            <p:strVal val="#ppt_h"/>
                                          </p:val>
                                        </p:tav>
                                      </p:tavLst>
                                    </p:anim>
                                  </p:childTnLst>
                                </p:cTn>
                              </p:par>
                            </p:childTnLst>
                          </p:cTn>
                        </p:par>
                        <p:par>
                          <p:cTn id="68" fill="hold" nodeType="afterGroup">
                            <p:stCondLst>
                              <p:cond delay="5000"/>
                            </p:stCondLst>
                            <p:childTnLst>
                              <p:par>
                                <p:cTn id="69" presetID="9" presetClass="entr" presetSubtype="0" fill="hold" nodeType="afterEffect">
                                  <p:stCondLst>
                                    <p:cond delay="0"/>
                                  </p:stCondLst>
                                  <p:childTnLst>
                                    <p:set>
                                      <p:cBhvr>
                                        <p:cTn id="70" dur="1" fill="hold">
                                          <p:stCondLst>
                                            <p:cond delay="0"/>
                                          </p:stCondLst>
                                        </p:cTn>
                                        <p:tgtEl>
                                          <p:spTgt spid="13322">
                                            <p:txEl>
                                              <p:pRg st="6" end="6"/>
                                            </p:txEl>
                                          </p:spTgt>
                                        </p:tgtEl>
                                        <p:attrNameLst>
                                          <p:attrName>style.visibility</p:attrName>
                                        </p:attrNameLst>
                                      </p:cBhvr>
                                      <p:to>
                                        <p:strVal val="visible"/>
                                      </p:to>
                                    </p:set>
                                    <p:animEffect transition="in" filter="dissolve">
                                      <p:cBhvr>
                                        <p:cTn id="71" dur="500"/>
                                        <p:tgtEl>
                                          <p:spTgt spid="13322">
                                            <p:txEl>
                                              <p:pRg st="6" end="6"/>
                                            </p:txEl>
                                          </p:spTgt>
                                        </p:tgtEl>
                                      </p:cBhvr>
                                    </p:animEffect>
                                  </p:childTnLst>
                                </p:cTn>
                              </p:par>
                            </p:childTnLst>
                          </p:cTn>
                        </p:par>
                        <p:par>
                          <p:cTn id="72" fill="hold" nodeType="afterGroup">
                            <p:stCondLst>
                              <p:cond delay="5500"/>
                            </p:stCondLst>
                            <p:childTnLst>
                              <p:par>
                                <p:cTn id="73" presetID="23" presetClass="entr" presetSubtype="16" fill="hold" grpId="0" nodeType="afterEffect">
                                  <p:stCondLst>
                                    <p:cond delay="0"/>
                                  </p:stCondLst>
                                  <p:childTnLst>
                                    <p:set>
                                      <p:cBhvr>
                                        <p:cTn id="74" dur="1" fill="hold">
                                          <p:stCondLst>
                                            <p:cond delay="0"/>
                                          </p:stCondLst>
                                        </p:cTn>
                                        <p:tgtEl>
                                          <p:spTgt spid="13331"/>
                                        </p:tgtEl>
                                        <p:attrNameLst>
                                          <p:attrName>style.visibility</p:attrName>
                                        </p:attrNameLst>
                                      </p:cBhvr>
                                      <p:to>
                                        <p:strVal val="visible"/>
                                      </p:to>
                                    </p:set>
                                    <p:anim calcmode="lin" valueType="num">
                                      <p:cBhvr>
                                        <p:cTn id="75" dur="500" fill="hold"/>
                                        <p:tgtEl>
                                          <p:spTgt spid="13331"/>
                                        </p:tgtEl>
                                        <p:attrNameLst>
                                          <p:attrName>ppt_w</p:attrName>
                                        </p:attrNameLst>
                                      </p:cBhvr>
                                      <p:tavLst>
                                        <p:tav tm="0">
                                          <p:val>
                                            <p:fltVal val="0"/>
                                          </p:val>
                                        </p:tav>
                                        <p:tav tm="100000">
                                          <p:val>
                                            <p:strVal val="#ppt_w"/>
                                          </p:val>
                                        </p:tav>
                                      </p:tavLst>
                                    </p:anim>
                                    <p:anim calcmode="lin" valueType="num">
                                      <p:cBhvr>
                                        <p:cTn id="76" dur="500" fill="hold"/>
                                        <p:tgtEl>
                                          <p:spTgt spid="13331"/>
                                        </p:tgtEl>
                                        <p:attrNameLst>
                                          <p:attrName>ppt_h</p:attrName>
                                        </p:attrNameLst>
                                      </p:cBhvr>
                                      <p:tavLst>
                                        <p:tav tm="0">
                                          <p:val>
                                            <p:fltVal val="0"/>
                                          </p:val>
                                        </p:tav>
                                        <p:tav tm="100000">
                                          <p:val>
                                            <p:strVal val="#ppt_h"/>
                                          </p:val>
                                        </p:tav>
                                      </p:tavLst>
                                    </p:anim>
                                  </p:childTnLst>
                                </p:cTn>
                              </p:par>
                            </p:childTnLst>
                          </p:cTn>
                        </p:par>
                        <p:par>
                          <p:cTn id="77" fill="hold" nodeType="afterGroup">
                            <p:stCondLst>
                              <p:cond delay="6000"/>
                            </p:stCondLst>
                            <p:childTnLst>
                              <p:par>
                                <p:cTn id="78" presetID="9" presetClass="entr" presetSubtype="0" fill="hold" nodeType="afterEffect">
                                  <p:stCondLst>
                                    <p:cond delay="0"/>
                                  </p:stCondLst>
                                  <p:childTnLst>
                                    <p:set>
                                      <p:cBhvr>
                                        <p:cTn id="79" dur="1" fill="hold">
                                          <p:stCondLst>
                                            <p:cond delay="0"/>
                                          </p:stCondLst>
                                        </p:cTn>
                                        <p:tgtEl>
                                          <p:spTgt spid="13322">
                                            <p:txEl>
                                              <p:pRg st="7" end="7"/>
                                            </p:txEl>
                                          </p:spTgt>
                                        </p:tgtEl>
                                        <p:attrNameLst>
                                          <p:attrName>style.visibility</p:attrName>
                                        </p:attrNameLst>
                                      </p:cBhvr>
                                      <p:to>
                                        <p:strVal val="visible"/>
                                      </p:to>
                                    </p:set>
                                    <p:animEffect transition="in" filter="dissolve">
                                      <p:cBhvr>
                                        <p:cTn id="80" dur="500"/>
                                        <p:tgtEl>
                                          <p:spTgt spid="13322">
                                            <p:txEl>
                                              <p:pRg st="7" end="7"/>
                                            </p:txEl>
                                          </p:spTgt>
                                        </p:tgtEl>
                                      </p:cBhvr>
                                    </p:animEffect>
                                  </p:childTnLst>
                                </p:cTn>
                              </p:par>
                            </p:childTnLst>
                          </p:cTn>
                        </p:par>
                        <p:par>
                          <p:cTn id="81" fill="hold">
                            <p:stCondLst>
                              <p:cond delay="6500"/>
                            </p:stCondLst>
                            <p:childTnLst>
                              <p:par>
                                <p:cTn id="82" presetID="9" presetClass="entr" presetSubtype="0" fill="hold" nodeType="afterEffect">
                                  <p:stCondLst>
                                    <p:cond delay="0"/>
                                  </p:stCondLst>
                                  <p:childTnLst>
                                    <p:set>
                                      <p:cBhvr>
                                        <p:cTn id="83" dur="1" fill="hold">
                                          <p:stCondLst>
                                            <p:cond delay="0"/>
                                          </p:stCondLst>
                                        </p:cTn>
                                        <p:tgtEl>
                                          <p:spTgt spid="13322">
                                            <p:txEl>
                                              <p:pRg st="8" end="8"/>
                                            </p:txEl>
                                          </p:spTgt>
                                        </p:tgtEl>
                                        <p:attrNameLst>
                                          <p:attrName>style.visibility</p:attrName>
                                        </p:attrNameLst>
                                      </p:cBhvr>
                                      <p:to>
                                        <p:strVal val="visible"/>
                                      </p:to>
                                    </p:set>
                                    <p:animEffect transition="in" filter="dissolve">
                                      <p:cBhvr>
                                        <p:cTn id="84" dur="500"/>
                                        <p:tgtEl>
                                          <p:spTgt spid="13322">
                                            <p:txEl>
                                              <p:pRg st="8" end="8"/>
                                            </p:txEl>
                                          </p:spTgt>
                                        </p:tgtEl>
                                      </p:cBhvr>
                                    </p:animEffect>
                                  </p:childTnLst>
                                </p:cTn>
                              </p:par>
                            </p:childTnLst>
                          </p:cTn>
                        </p:par>
                        <p:par>
                          <p:cTn id="85" fill="hold" nodeType="afterGroup">
                            <p:stCondLst>
                              <p:cond delay="7000"/>
                            </p:stCondLst>
                            <p:childTnLst>
                              <p:par>
                                <p:cTn id="86" presetID="23" presetClass="entr" presetSubtype="16" fill="hold" grpId="0" nodeType="afterEffect">
                                  <p:stCondLst>
                                    <p:cond delay="0"/>
                                  </p:stCondLst>
                                  <p:childTnLst>
                                    <p:set>
                                      <p:cBhvr>
                                        <p:cTn id="87" dur="1" fill="hold">
                                          <p:stCondLst>
                                            <p:cond delay="0"/>
                                          </p:stCondLst>
                                        </p:cTn>
                                        <p:tgtEl>
                                          <p:spTgt spid="13332"/>
                                        </p:tgtEl>
                                        <p:attrNameLst>
                                          <p:attrName>style.visibility</p:attrName>
                                        </p:attrNameLst>
                                      </p:cBhvr>
                                      <p:to>
                                        <p:strVal val="visible"/>
                                      </p:to>
                                    </p:set>
                                    <p:anim calcmode="lin" valueType="num">
                                      <p:cBhvr>
                                        <p:cTn id="88" dur="500" fill="hold"/>
                                        <p:tgtEl>
                                          <p:spTgt spid="13332"/>
                                        </p:tgtEl>
                                        <p:attrNameLst>
                                          <p:attrName>ppt_w</p:attrName>
                                        </p:attrNameLst>
                                      </p:cBhvr>
                                      <p:tavLst>
                                        <p:tav tm="0">
                                          <p:val>
                                            <p:fltVal val="0"/>
                                          </p:val>
                                        </p:tav>
                                        <p:tav tm="100000">
                                          <p:val>
                                            <p:strVal val="#ppt_w"/>
                                          </p:val>
                                        </p:tav>
                                      </p:tavLst>
                                    </p:anim>
                                    <p:anim calcmode="lin" valueType="num">
                                      <p:cBhvr>
                                        <p:cTn id="89" dur="500" fill="hold"/>
                                        <p:tgtEl>
                                          <p:spTgt spid="133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6" grpId="0" animBg="1"/>
      <p:bldP spid="13327" grpId="0" animBg="1"/>
      <p:bldP spid="13328" grpId="0" animBg="1"/>
      <p:bldP spid="13329" grpId="0" animBg="1"/>
      <p:bldP spid="13330" grpId="0" animBg="1"/>
      <p:bldP spid="13331" grpId="0" animBg="1"/>
      <p:bldP spid="13332" grpId="0" animBg="1"/>
      <p:bldP spid="13334" grpId="0" animBg="1"/>
      <p:bldP spid="133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9" name="Picture 19">
            <a:extLst>
              <a:ext uri="{FF2B5EF4-FFF2-40B4-BE49-F238E27FC236}">
                <a16:creationId xmlns:a16="http://schemas.microsoft.com/office/drawing/2014/main" id="{806A802C-C888-4AED-86ED-13FB45B02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24003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140DB092-62F5-4AFB-B830-B96D1E93020D}"/>
              </a:ext>
            </a:extLst>
          </p:cNvPr>
          <p:cNvSpPr>
            <a:spLocks noGrp="1" noChangeArrowheads="1"/>
          </p:cNvSpPr>
          <p:nvPr>
            <p:ph type="body" idx="1"/>
          </p:nvPr>
        </p:nvSpPr>
        <p:spPr>
          <a:xfrm>
            <a:off x="3048000" y="1524000"/>
            <a:ext cx="5638800" cy="4876800"/>
          </a:xfrm>
        </p:spPr>
        <p:txBody>
          <a:bodyPr/>
          <a:lstStyle/>
          <a:p>
            <a:pPr eaLnBrk="1" hangingPunct="1"/>
            <a:r>
              <a:rPr lang="en-US" altLang="en-US" dirty="0"/>
              <a:t>Since Jericho, Ai, and Bethel were destroyed, the Israelites were able to move freely into the central hill country</a:t>
            </a:r>
          </a:p>
          <a:p>
            <a:pPr eaLnBrk="1" hangingPunct="1"/>
            <a:r>
              <a:rPr lang="en-US" altLang="en-US" dirty="0"/>
              <a:t>New camp is at another “Gilgal,” near Shiloh.</a:t>
            </a:r>
          </a:p>
          <a:p>
            <a:pPr eaLnBrk="1" hangingPunct="1"/>
            <a:r>
              <a:rPr lang="en-US" altLang="en-US" dirty="0"/>
              <a:t>Good location from which to continue campaign.</a:t>
            </a:r>
          </a:p>
        </p:txBody>
      </p:sp>
      <p:sp>
        <p:nvSpPr>
          <p:cNvPr id="13316" name="WordArt 4">
            <a:extLst>
              <a:ext uri="{FF2B5EF4-FFF2-40B4-BE49-F238E27FC236}">
                <a16:creationId xmlns:a16="http://schemas.microsoft.com/office/drawing/2014/main" id="{8E99FB87-76B6-4403-B9A8-CFA6C2E5AF26}"/>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Conquest of Canaan</a:t>
            </a:r>
          </a:p>
        </p:txBody>
      </p:sp>
      <p:sp>
        <p:nvSpPr>
          <p:cNvPr id="13317" name="Rectangle 5">
            <a:extLst>
              <a:ext uri="{FF2B5EF4-FFF2-40B4-BE49-F238E27FC236}">
                <a16:creationId xmlns:a16="http://schemas.microsoft.com/office/drawing/2014/main" id="{F37C394A-65BE-446E-88D2-518BA9DF5B0F}"/>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8" name="Rectangle 6">
            <a:extLst>
              <a:ext uri="{FF2B5EF4-FFF2-40B4-BE49-F238E27FC236}">
                <a16:creationId xmlns:a16="http://schemas.microsoft.com/office/drawing/2014/main" id="{2B001193-B6E9-4E84-820C-B6701C90593F}"/>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9" name="Rectangle 7">
            <a:extLst>
              <a:ext uri="{FF2B5EF4-FFF2-40B4-BE49-F238E27FC236}">
                <a16:creationId xmlns:a16="http://schemas.microsoft.com/office/drawing/2014/main" id="{03505233-679D-44F2-A6B2-7B26F63424BB}"/>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0" name="Rectangle 8">
            <a:extLst>
              <a:ext uri="{FF2B5EF4-FFF2-40B4-BE49-F238E27FC236}">
                <a16:creationId xmlns:a16="http://schemas.microsoft.com/office/drawing/2014/main" id="{DE144970-BC24-423A-BD10-81E8089EA0D5}"/>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49" name="Line 9">
            <a:extLst>
              <a:ext uri="{FF2B5EF4-FFF2-40B4-BE49-F238E27FC236}">
                <a16:creationId xmlns:a16="http://schemas.microsoft.com/office/drawing/2014/main" id="{F1E3ECF9-79F1-4888-ADEF-C2D2991398F2}"/>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p:cTn id="12" dur="5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24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p:cTn id="17"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243">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59"/>
                                        </p:tgtEl>
                                        <p:attrNameLst>
                                          <p:attrName>style.visibility</p:attrName>
                                        </p:attrNameLst>
                                      </p:cBhvr>
                                      <p:to>
                                        <p:strVal val="visible"/>
                                      </p:to>
                                    </p:set>
                                    <p:animEffect transition="in" filter="fade">
                                      <p:cBhvr>
                                        <p:cTn id="22" dur="2000"/>
                                        <p:tgtEl>
                                          <p:spTgt spid="10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3" name="Picture 21">
            <a:extLst>
              <a:ext uri="{FF2B5EF4-FFF2-40B4-BE49-F238E27FC236}">
                <a16:creationId xmlns:a16="http://schemas.microsoft.com/office/drawing/2014/main" id="{F997F5F2-1324-4F3C-814D-5176A592F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27828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3">
            <a:extLst>
              <a:ext uri="{FF2B5EF4-FFF2-40B4-BE49-F238E27FC236}">
                <a16:creationId xmlns:a16="http://schemas.microsoft.com/office/drawing/2014/main" id="{1B1DD8EB-273D-4B8B-9FB5-5ADA27151569}"/>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Conquest of Canaan</a:t>
            </a:r>
          </a:p>
        </p:txBody>
      </p:sp>
      <p:sp>
        <p:nvSpPr>
          <p:cNvPr id="17412" name="Rectangle 4">
            <a:extLst>
              <a:ext uri="{FF2B5EF4-FFF2-40B4-BE49-F238E27FC236}">
                <a16:creationId xmlns:a16="http://schemas.microsoft.com/office/drawing/2014/main" id="{79255363-E17B-48CB-B3BE-FCCFDAD82C7A}"/>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3" name="Rectangle 5">
            <a:extLst>
              <a:ext uri="{FF2B5EF4-FFF2-40B4-BE49-F238E27FC236}">
                <a16:creationId xmlns:a16="http://schemas.microsoft.com/office/drawing/2014/main" id="{CD7D0AD8-4E68-46AE-A169-242492124C06}"/>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4" name="Rectangle 6">
            <a:extLst>
              <a:ext uri="{FF2B5EF4-FFF2-40B4-BE49-F238E27FC236}">
                <a16:creationId xmlns:a16="http://schemas.microsoft.com/office/drawing/2014/main" id="{34D503D3-F9B1-4E9B-9B7B-03AA0CFB704A}"/>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5" name="Rectangle 7">
            <a:extLst>
              <a:ext uri="{FF2B5EF4-FFF2-40B4-BE49-F238E27FC236}">
                <a16:creationId xmlns:a16="http://schemas.microsoft.com/office/drawing/2014/main" id="{AFDDBCFA-CE21-43C8-9B2E-C66891415A70}"/>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0" name="Rectangle 8">
            <a:extLst>
              <a:ext uri="{FF2B5EF4-FFF2-40B4-BE49-F238E27FC236}">
                <a16:creationId xmlns:a16="http://schemas.microsoft.com/office/drawing/2014/main" id="{D8B0F438-4015-4691-88CA-06F644ED19FC}"/>
              </a:ext>
            </a:extLst>
          </p:cNvPr>
          <p:cNvSpPr>
            <a:spLocks noChangeArrowheads="1"/>
          </p:cNvSpPr>
          <p:nvPr/>
        </p:nvSpPr>
        <p:spPr bwMode="auto">
          <a:xfrm>
            <a:off x="3276600" y="1524000"/>
            <a:ext cx="5486400" cy="4953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1" name="Line 9">
            <a:extLst>
              <a:ext uri="{FF2B5EF4-FFF2-40B4-BE49-F238E27FC236}">
                <a16:creationId xmlns:a16="http://schemas.microsoft.com/office/drawing/2014/main" id="{C92C8543-266B-4133-9705-3DF41663D2F5}"/>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322" name="Rectangle 10">
            <a:extLst>
              <a:ext uri="{FF2B5EF4-FFF2-40B4-BE49-F238E27FC236}">
                <a16:creationId xmlns:a16="http://schemas.microsoft.com/office/drawing/2014/main" id="{84289738-2266-4270-8EB2-3BE24231DF2C}"/>
              </a:ext>
            </a:extLst>
          </p:cNvPr>
          <p:cNvSpPr>
            <a:spLocks noGrp="1" noChangeArrowheads="1"/>
          </p:cNvSpPr>
          <p:nvPr>
            <p:ph type="body" idx="1"/>
          </p:nvPr>
        </p:nvSpPr>
        <p:spPr>
          <a:xfrm>
            <a:off x="3352800" y="1600200"/>
            <a:ext cx="5334000" cy="4876800"/>
          </a:xfrm>
        </p:spPr>
        <p:txBody>
          <a:bodyPr/>
          <a:lstStyle/>
          <a:p>
            <a:pPr eaLnBrk="1" hangingPunct="1">
              <a:lnSpc>
                <a:spcPct val="90000"/>
              </a:lnSpc>
              <a:defRPr/>
            </a:pPr>
            <a:r>
              <a:rPr lang="en-US" sz="2400" b="1" u="sng" dirty="0">
                <a:solidFill>
                  <a:srgbClr val="FFFF66"/>
                </a:solidFill>
              </a:rPr>
              <a:t>SUMMARY OF THE SOUTHERN CAMPAIGN:</a:t>
            </a:r>
          </a:p>
          <a:p>
            <a:pPr eaLnBrk="1" hangingPunct="1">
              <a:lnSpc>
                <a:spcPct val="90000"/>
              </a:lnSpc>
              <a:defRPr/>
            </a:pPr>
            <a:r>
              <a:rPr lang="en-US" sz="2400" b="1" dirty="0">
                <a:solidFill>
                  <a:srgbClr val="FFFF66"/>
                </a:solidFill>
              </a:rPr>
              <a:t>Josh. 10:40—”So Joshua struck the whole land, the hill country and the Negeb and the lowland and the slopes, and all their kings.  He left none remaining, but devoted to destruction all that breathed, just as the LORD God of Israel commanded.” (ESV)</a:t>
            </a:r>
          </a:p>
          <a:p>
            <a:pPr eaLnBrk="1" hangingPunct="1">
              <a:lnSpc>
                <a:spcPct val="90000"/>
              </a:lnSpc>
              <a:defRPr/>
            </a:pPr>
            <a:r>
              <a:rPr lang="en-US" sz="2400" b="1" dirty="0">
                <a:solidFill>
                  <a:srgbClr val="FFFF66"/>
                </a:solidFill>
              </a:rPr>
              <a:t>(So far, the Israelites are following God’s instruction to kill all city-dwellers.)</a:t>
            </a:r>
          </a:p>
        </p:txBody>
      </p:sp>
      <p:sp>
        <p:nvSpPr>
          <p:cNvPr id="13326" name="Rectangle 14">
            <a:extLst>
              <a:ext uri="{FF2B5EF4-FFF2-40B4-BE49-F238E27FC236}">
                <a16:creationId xmlns:a16="http://schemas.microsoft.com/office/drawing/2014/main" id="{8B5F942D-078D-4AB3-88E2-467B197CFB27}"/>
              </a:ext>
            </a:extLst>
          </p:cNvPr>
          <p:cNvSpPr>
            <a:spLocks noChangeArrowheads="1"/>
          </p:cNvSpPr>
          <p:nvPr/>
        </p:nvSpPr>
        <p:spPr bwMode="auto">
          <a:xfrm>
            <a:off x="1066800" y="4648200"/>
            <a:ext cx="990600" cy="228600"/>
          </a:xfrm>
          <a:prstGeom prst="rect">
            <a:avLst/>
          </a:prstGeom>
          <a:solidFill>
            <a:schemeClr val="bg1">
              <a:alpha val="29019"/>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7" name="Rectangle 15">
            <a:extLst>
              <a:ext uri="{FF2B5EF4-FFF2-40B4-BE49-F238E27FC236}">
                <a16:creationId xmlns:a16="http://schemas.microsoft.com/office/drawing/2014/main" id="{CADD687B-9E4D-4B3F-82C3-AFA7B15F951E}"/>
              </a:ext>
            </a:extLst>
          </p:cNvPr>
          <p:cNvSpPr>
            <a:spLocks noChangeArrowheads="1"/>
          </p:cNvSpPr>
          <p:nvPr/>
        </p:nvSpPr>
        <p:spPr bwMode="auto">
          <a:xfrm>
            <a:off x="1143000" y="4953000"/>
            <a:ext cx="685800" cy="152400"/>
          </a:xfrm>
          <a:prstGeom prst="rect">
            <a:avLst/>
          </a:prstGeom>
          <a:solidFill>
            <a:schemeClr val="bg1">
              <a:alpha val="29019"/>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8" name="Rectangle 16">
            <a:extLst>
              <a:ext uri="{FF2B5EF4-FFF2-40B4-BE49-F238E27FC236}">
                <a16:creationId xmlns:a16="http://schemas.microsoft.com/office/drawing/2014/main" id="{D21DB163-6551-4904-BB49-7D6AC83233B1}"/>
              </a:ext>
            </a:extLst>
          </p:cNvPr>
          <p:cNvSpPr>
            <a:spLocks noChangeArrowheads="1"/>
          </p:cNvSpPr>
          <p:nvPr/>
        </p:nvSpPr>
        <p:spPr bwMode="auto">
          <a:xfrm>
            <a:off x="1447800" y="5105400"/>
            <a:ext cx="838200" cy="228600"/>
          </a:xfrm>
          <a:prstGeom prst="rect">
            <a:avLst/>
          </a:prstGeom>
          <a:solidFill>
            <a:schemeClr val="bg1">
              <a:alpha val="30196"/>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29" name="Rectangle 17">
            <a:extLst>
              <a:ext uri="{FF2B5EF4-FFF2-40B4-BE49-F238E27FC236}">
                <a16:creationId xmlns:a16="http://schemas.microsoft.com/office/drawing/2014/main" id="{BBC510A7-87FF-42F8-9973-474216359EBE}"/>
              </a:ext>
            </a:extLst>
          </p:cNvPr>
          <p:cNvSpPr>
            <a:spLocks noChangeArrowheads="1"/>
          </p:cNvSpPr>
          <p:nvPr/>
        </p:nvSpPr>
        <p:spPr bwMode="auto">
          <a:xfrm>
            <a:off x="1295400" y="4419600"/>
            <a:ext cx="609600" cy="152400"/>
          </a:xfrm>
          <a:prstGeom prst="rect">
            <a:avLst/>
          </a:prstGeom>
          <a:solidFill>
            <a:schemeClr val="bg1">
              <a:alpha val="29019"/>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30" name="Rectangle 18">
            <a:extLst>
              <a:ext uri="{FF2B5EF4-FFF2-40B4-BE49-F238E27FC236}">
                <a16:creationId xmlns:a16="http://schemas.microsoft.com/office/drawing/2014/main" id="{94D59B64-51CC-4C78-82BA-5ACF360CAF07}"/>
              </a:ext>
            </a:extLst>
          </p:cNvPr>
          <p:cNvSpPr>
            <a:spLocks noChangeArrowheads="1"/>
          </p:cNvSpPr>
          <p:nvPr/>
        </p:nvSpPr>
        <p:spPr bwMode="auto">
          <a:xfrm>
            <a:off x="990600" y="5334000"/>
            <a:ext cx="685800" cy="304800"/>
          </a:xfrm>
          <a:prstGeom prst="rect">
            <a:avLst/>
          </a:prstGeom>
          <a:solidFill>
            <a:schemeClr val="bg1">
              <a:alpha val="29019"/>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31" name="Rectangle 19">
            <a:extLst>
              <a:ext uri="{FF2B5EF4-FFF2-40B4-BE49-F238E27FC236}">
                <a16:creationId xmlns:a16="http://schemas.microsoft.com/office/drawing/2014/main" id="{A61B33DD-4037-4C75-8A9B-76C85FA91D9F}"/>
              </a:ext>
            </a:extLst>
          </p:cNvPr>
          <p:cNvSpPr>
            <a:spLocks noChangeArrowheads="1"/>
          </p:cNvSpPr>
          <p:nvPr/>
        </p:nvSpPr>
        <p:spPr bwMode="auto">
          <a:xfrm>
            <a:off x="1828800" y="5334000"/>
            <a:ext cx="762000" cy="228600"/>
          </a:xfrm>
          <a:prstGeom prst="rect">
            <a:avLst/>
          </a:prstGeom>
          <a:solidFill>
            <a:schemeClr val="bg1">
              <a:alpha val="29019"/>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32" name="Rectangle 20">
            <a:extLst>
              <a:ext uri="{FF2B5EF4-FFF2-40B4-BE49-F238E27FC236}">
                <a16:creationId xmlns:a16="http://schemas.microsoft.com/office/drawing/2014/main" id="{DBB26CA2-530E-4FB1-960C-32B1BD35C94D}"/>
              </a:ext>
            </a:extLst>
          </p:cNvPr>
          <p:cNvSpPr>
            <a:spLocks noChangeArrowheads="1"/>
          </p:cNvSpPr>
          <p:nvPr/>
        </p:nvSpPr>
        <p:spPr bwMode="auto">
          <a:xfrm>
            <a:off x="1828800" y="5562600"/>
            <a:ext cx="685800" cy="228600"/>
          </a:xfrm>
          <a:prstGeom prst="rect">
            <a:avLst/>
          </a:prstGeom>
          <a:solidFill>
            <a:schemeClr val="bg1">
              <a:alpha val="30196"/>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34" name="Text Box 22">
            <a:extLst>
              <a:ext uri="{FF2B5EF4-FFF2-40B4-BE49-F238E27FC236}">
                <a16:creationId xmlns:a16="http://schemas.microsoft.com/office/drawing/2014/main" id="{FF178C29-D492-48B9-AC05-82345E1F0E9D}"/>
              </a:ext>
            </a:extLst>
          </p:cNvPr>
          <p:cNvSpPr txBox="1">
            <a:spLocks noChangeArrowheads="1"/>
          </p:cNvSpPr>
          <p:nvPr/>
        </p:nvSpPr>
        <p:spPr bwMode="auto">
          <a:xfrm>
            <a:off x="1371600" y="5105400"/>
            <a:ext cx="990600" cy="276999"/>
          </a:xfrm>
          <a:prstGeom prst="rect">
            <a:avLst/>
          </a:prstGeom>
          <a:solidFill>
            <a:schemeClr val="bg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Lachish</a:t>
            </a:r>
          </a:p>
        </p:txBody>
      </p:sp>
      <p:sp>
        <p:nvSpPr>
          <p:cNvPr id="13335" name="Text Box 23">
            <a:extLst>
              <a:ext uri="{FF2B5EF4-FFF2-40B4-BE49-F238E27FC236}">
                <a16:creationId xmlns:a16="http://schemas.microsoft.com/office/drawing/2014/main" id="{38903DC8-D930-4788-AFD7-9AC6EFF155ED}"/>
              </a:ext>
            </a:extLst>
          </p:cNvPr>
          <p:cNvSpPr txBox="1">
            <a:spLocks noChangeArrowheads="1"/>
          </p:cNvSpPr>
          <p:nvPr/>
        </p:nvSpPr>
        <p:spPr bwMode="auto">
          <a:xfrm>
            <a:off x="1828800" y="5486400"/>
            <a:ext cx="990600" cy="304800"/>
          </a:xfrm>
          <a:prstGeom prst="rect">
            <a:avLst/>
          </a:prstGeom>
          <a:solidFill>
            <a:schemeClr val="bg1">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20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Debir</a:t>
            </a:r>
            <a:endParaRPr kumimoji="0" lang="en-US" altLang="en-US"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7819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333"/>
                                        </p:tgtEl>
                                        <p:attrNameLst>
                                          <p:attrName>style.visibility</p:attrName>
                                        </p:attrNameLst>
                                      </p:cBhvr>
                                      <p:to>
                                        <p:strVal val="visible"/>
                                      </p:to>
                                    </p:set>
                                    <p:animEffect transition="in" filter="fade">
                                      <p:cBhvr>
                                        <p:cTn id="7" dur="2000"/>
                                        <p:tgtEl>
                                          <p:spTgt spid="133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34"/>
                                        </p:tgtEl>
                                        <p:attrNameLst>
                                          <p:attrName>style.visibility</p:attrName>
                                        </p:attrNameLst>
                                      </p:cBhvr>
                                      <p:to>
                                        <p:strVal val="visible"/>
                                      </p:to>
                                    </p:set>
                                    <p:animEffect transition="in" filter="fade">
                                      <p:cBhvr>
                                        <p:cTn id="10" dur="2000"/>
                                        <p:tgtEl>
                                          <p:spTgt spid="133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35"/>
                                        </p:tgtEl>
                                        <p:attrNameLst>
                                          <p:attrName>style.visibility</p:attrName>
                                        </p:attrNameLst>
                                      </p:cBhvr>
                                      <p:to>
                                        <p:strVal val="visible"/>
                                      </p:to>
                                    </p:set>
                                    <p:animEffect transition="in" filter="fade">
                                      <p:cBhvr>
                                        <p:cTn id="13" dur="2000"/>
                                        <p:tgtEl>
                                          <p:spTgt spid="133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20"/>
                                        </p:tgtEl>
                                        <p:attrNameLst>
                                          <p:attrName>style.visibility</p:attrName>
                                        </p:attrNameLst>
                                      </p:cBhvr>
                                      <p:to>
                                        <p:strVal val="visible"/>
                                      </p:to>
                                    </p:set>
                                    <p:animEffect transition="in" filter="fade">
                                      <p:cBhvr>
                                        <p:cTn id="16" dur="2000"/>
                                        <p:tgtEl>
                                          <p:spTgt spid="13320"/>
                                        </p:tgtEl>
                                      </p:cBhvr>
                                    </p:animEffect>
                                  </p:childTnLst>
                                </p:cTn>
                              </p:par>
                            </p:childTnLst>
                          </p:cTn>
                        </p:par>
                        <p:par>
                          <p:cTn id="17" fill="hold" nodeType="afterGroup">
                            <p:stCondLst>
                              <p:cond delay="2000"/>
                            </p:stCondLst>
                            <p:childTnLst>
                              <p:par>
                                <p:cTn id="18" presetID="23" presetClass="entr" presetSubtype="16" fill="hold" nodeType="afterEffect">
                                  <p:stCondLst>
                                    <p:cond delay="0"/>
                                  </p:stCondLst>
                                  <p:childTnLst>
                                    <p:set>
                                      <p:cBhvr>
                                        <p:cTn id="19" dur="1" fill="hold">
                                          <p:stCondLst>
                                            <p:cond delay="0"/>
                                          </p:stCondLst>
                                        </p:cTn>
                                        <p:tgtEl>
                                          <p:spTgt spid="13322">
                                            <p:txEl>
                                              <p:pRg st="0" end="0"/>
                                            </p:txEl>
                                          </p:spTgt>
                                        </p:tgtEl>
                                        <p:attrNameLst>
                                          <p:attrName>style.visibility</p:attrName>
                                        </p:attrNameLst>
                                      </p:cBhvr>
                                      <p:to>
                                        <p:strVal val="visible"/>
                                      </p:to>
                                    </p:set>
                                    <p:anim calcmode="lin" valueType="num">
                                      <p:cBhvr>
                                        <p:cTn id="20" dur="500" fill="hold"/>
                                        <p:tgtEl>
                                          <p:spTgt spid="1332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3322">
                                            <p:txEl>
                                              <p:pRg st="0" end="0"/>
                                            </p:txEl>
                                          </p:spTgt>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13322">
                                            <p:txEl>
                                              <p:pRg st="1" end="1"/>
                                            </p:txEl>
                                          </p:spTgt>
                                        </p:tgtEl>
                                        <p:attrNameLst>
                                          <p:attrName>style.visibility</p:attrName>
                                        </p:attrNameLst>
                                      </p:cBhvr>
                                      <p:to>
                                        <p:strVal val="visible"/>
                                      </p:to>
                                    </p:set>
                                    <p:anim calcmode="lin" valueType="num">
                                      <p:cBhvr>
                                        <p:cTn id="25" dur="500" fill="hold"/>
                                        <p:tgtEl>
                                          <p:spTgt spid="1332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3322">
                                            <p:txEl>
                                              <p:pRg st="1" end="1"/>
                                            </p:txEl>
                                          </p:spTgt>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23" presetClass="entr" presetSubtype="16" fill="hold" nodeType="afterEffect">
                                  <p:stCondLst>
                                    <p:cond delay="0"/>
                                  </p:stCondLst>
                                  <p:childTnLst>
                                    <p:set>
                                      <p:cBhvr>
                                        <p:cTn id="29" dur="1" fill="hold">
                                          <p:stCondLst>
                                            <p:cond delay="0"/>
                                          </p:stCondLst>
                                        </p:cTn>
                                        <p:tgtEl>
                                          <p:spTgt spid="13322">
                                            <p:txEl>
                                              <p:pRg st="2" end="2"/>
                                            </p:txEl>
                                          </p:spTgt>
                                        </p:tgtEl>
                                        <p:attrNameLst>
                                          <p:attrName>style.visibility</p:attrName>
                                        </p:attrNameLst>
                                      </p:cBhvr>
                                      <p:to>
                                        <p:strVal val="visible"/>
                                      </p:to>
                                    </p:set>
                                    <p:anim calcmode="lin" valueType="num">
                                      <p:cBhvr>
                                        <p:cTn id="30" dur="500" fill="hold"/>
                                        <p:tgtEl>
                                          <p:spTgt spid="13322">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13322">
                                            <p:txEl>
                                              <p:pRg st="2" end="2"/>
                                            </p:txEl>
                                          </p:spTgt>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500"/>
                            </p:stCondLst>
                            <p:childTnLst>
                              <p:par>
                                <p:cTn id="33" presetID="23" presetClass="entr" presetSubtype="16" fill="hold" grpId="0" nodeType="afterEffect">
                                  <p:stCondLst>
                                    <p:cond delay="0"/>
                                  </p:stCondLst>
                                  <p:childTnLst>
                                    <p:set>
                                      <p:cBhvr>
                                        <p:cTn id="34" dur="1" fill="hold">
                                          <p:stCondLst>
                                            <p:cond delay="0"/>
                                          </p:stCondLst>
                                        </p:cTn>
                                        <p:tgtEl>
                                          <p:spTgt spid="13326"/>
                                        </p:tgtEl>
                                        <p:attrNameLst>
                                          <p:attrName>style.visibility</p:attrName>
                                        </p:attrNameLst>
                                      </p:cBhvr>
                                      <p:to>
                                        <p:strVal val="visible"/>
                                      </p:to>
                                    </p:set>
                                    <p:anim calcmode="lin" valueType="num">
                                      <p:cBhvr>
                                        <p:cTn id="35" dur="500" fill="hold"/>
                                        <p:tgtEl>
                                          <p:spTgt spid="13326"/>
                                        </p:tgtEl>
                                        <p:attrNameLst>
                                          <p:attrName>ppt_w</p:attrName>
                                        </p:attrNameLst>
                                      </p:cBhvr>
                                      <p:tavLst>
                                        <p:tav tm="0">
                                          <p:val>
                                            <p:fltVal val="0"/>
                                          </p:val>
                                        </p:tav>
                                        <p:tav tm="100000">
                                          <p:val>
                                            <p:strVal val="#ppt_w"/>
                                          </p:val>
                                        </p:tav>
                                      </p:tavLst>
                                    </p:anim>
                                    <p:anim calcmode="lin" valueType="num">
                                      <p:cBhvr>
                                        <p:cTn id="36" dur="500" fill="hold"/>
                                        <p:tgtEl>
                                          <p:spTgt spid="13326"/>
                                        </p:tgtEl>
                                        <p:attrNameLst>
                                          <p:attrName>ppt_h</p:attrName>
                                        </p:attrNameLst>
                                      </p:cBhvr>
                                      <p:tavLst>
                                        <p:tav tm="0">
                                          <p:val>
                                            <p:fltVal val="0"/>
                                          </p:val>
                                        </p:tav>
                                        <p:tav tm="100000">
                                          <p:val>
                                            <p:strVal val="#ppt_h"/>
                                          </p:val>
                                        </p:tav>
                                      </p:tavLst>
                                    </p:anim>
                                  </p:childTnLst>
                                </p:cTn>
                              </p:par>
                            </p:childTnLst>
                          </p:cTn>
                        </p:par>
                        <p:par>
                          <p:cTn id="37" fill="hold" nodeType="afterGroup">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13327"/>
                                        </p:tgtEl>
                                        <p:attrNameLst>
                                          <p:attrName>style.visibility</p:attrName>
                                        </p:attrNameLst>
                                      </p:cBhvr>
                                      <p:to>
                                        <p:strVal val="visible"/>
                                      </p:to>
                                    </p:set>
                                    <p:anim calcmode="lin" valueType="num">
                                      <p:cBhvr>
                                        <p:cTn id="40" dur="500" fill="hold"/>
                                        <p:tgtEl>
                                          <p:spTgt spid="13327"/>
                                        </p:tgtEl>
                                        <p:attrNameLst>
                                          <p:attrName>ppt_w</p:attrName>
                                        </p:attrNameLst>
                                      </p:cBhvr>
                                      <p:tavLst>
                                        <p:tav tm="0">
                                          <p:val>
                                            <p:fltVal val="0"/>
                                          </p:val>
                                        </p:tav>
                                        <p:tav tm="100000">
                                          <p:val>
                                            <p:strVal val="#ppt_w"/>
                                          </p:val>
                                        </p:tav>
                                      </p:tavLst>
                                    </p:anim>
                                    <p:anim calcmode="lin" valueType="num">
                                      <p:cBhvr>
                                        <p:cTn id="41" dur="500" fill="hold"/>
                                        <p:tgtEl>
                                          <p:spTgt spid="13327"/>
                                        </p:tgtEl>
                                        <p:attrNameLst>
                                          <p:attrName>ppt_h</p:attrName>
                                        </p:attrNameLst>
                                      </p:cBhvr>
                                      <p:tavLst>
                                        <p:tav tm="0">
                                          <p:val>
                                            <p:fltVal val="0"/>
                                          </p:val>
                                        </p:tav>
                                        <p:tav tm="100000">
                                          <p:val>
                                            <p:strVal val="#ppt_h"/>
                                          </p:val>
                                        </p:tav>
                                      </p:tavLst>
                                    </p:anim>
                                  </p:childTnLst>
                                </p:cTn>
                              </p:par>
                            </p:childTnLst>
                          </p:cTn>
                        </p:par>
                        <p:par>
                          <p:cTn id="42" fill="hold" nodeType="afterGroup">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13328"/>
                                        </p:tgtEl>
                                        <p:attrNameLst>
                                          <p:attrName>style.visibility</p:attrName>
                                        </p:attrNameLst>
                                      </p:cBhvr>
                                      <p:to>
                                        <p:strVal val="visible"/>
                                      </p:to>
                                    </p:set>
                                    <p:anim calcmode="lin" valueType="num">
                                      <p:cBhvr>
                                        <p:cTn id="45" dur="500" fill="hold"/>
                                        <p:tgtEl>
                                          <p:spTgt spid="13328"/>
                                        </p:tgtEl>
                                        <p:attrNameLst>
                                          <p:attrName>ppt_w</p:attrName>
                                        </p:attrNameLst>
                                      </p:cBhvr>
                                      <p:tavLst>
                                        <p:tav tm="0">
                                          <p:val>
                                            <p:fltVal val="0"/>
                                          </p:val>
                                        </p:tav>
                                        <p:tav tm="100000">
                                          <p:val>
                                            <p:strVal val="#ppt_w"/>
                                          </p:val>
                                        </p:tav>
                                      </p:tavLst>
                                    </p:anim>
                                    <p:anim calcmode="lin" valueType="num">
                                      <p:cBhvr>
                                        <p:cTn id="46" dur="500" fill="hold"/>
                                        <p:tgtEl>
                                          <p:spTgt spid="13328"/>
                                        </p:tgtEl>
                                        <p:attrNameLst>
                                          <p:attrName>ppt_h</p:attrName>
                                        </p:attrNameLst>
                                      </p:cBhvr>
                                      <p:tavLst>
                                        <p:tav tm="0">
                                          <p:val>
                                            <p:fltVal val="0"/>
                                          </p:val>
                                        </p:tav>
                                        <p:tav tm="100000">
                                          <p:val>
                                            <p:strVal val="#ppt_h"/>
                                          </p:val>
                                        </p:tav>
                                      </p:tavLst>
                                    </p:anim>
                                  </p:childTnLst>
                                </p:cTn>
                              </p:par>
                            </p:childTnLst>
                          </p:cTn>
                        </p:par>
                        <p:par>
                          <p:cTn id="47" fill="hold" nodeType="afterGroup">
                            <p:stCondLst>
                              <p:cond delay="5000"/>
                            </p:stCondLst>
                            <p:childTnLst>
                              <p:par>
                                <p:cTn id="48" presetID="23" presetClass="entr" presetSubtype="16" fill="hold" grpId="0" nodeType="afterEffect">
                                  <p:stCondLst>
                                    <p:cond delay="0"/>
                                  </p:stCondLst>
                                  <p:childTnLst>
                                    <p:set>
                                      <p:cBhvr>
                                        <p:cTn id="49" dur="1" fill="hold">
                                          <p:stCondLst>
                                            <p:cond delay="0"/>
                                          </p:stCondLst>
                                        </p:cTn>
                                        <p:tgtEl>
                                          <p:spTgt spid="13329"/>
                                        </p:tgtEl>
                                        <p:attrNameLst>
                                          <p:attrName>style.visibility</p:attrName>
                                        </p:attrNameLst>
                                      </p:cBhvr>
                                      <p:to>
                                        <p:strVal val="visible"/>
                                      </p:to>
                                    </p:set>
                                    <p:anim calcmode="lin" valueType="num">
                                      <p:cBhvr>
                                        <p:cTn id="50" dur="500" fill="hold"/>
                                        <p:tgtEl>
                                          <p:spTgt spid="13329"/>
                                        </p:tgtEl>
                                        <p:attrNameLst>
                                          <p:attrName>ppt_w</p:attrName>
                                        </p:attrNameLst>
                                      </p:cBhvr>
                                      <p:tavLst>
                                        <p:tav tm="0">
                                          <p:val>
                                            <p:fltVal val="0"/>
                                          </p:val>
                                        </p:tav>
                                        <p:tav tm="100000">
                                          <p:val>
                                            <p:strVal val="#ppt_w"/>
                                          </p:val>
                                        </p:tav>
                                      </p:tavLst>
                                    </p:anim>
                                    <p:anim calcmode="lin" valueType="num">
                                      <p:cBhvr>
                                        <p:cTn id="51" dur="500" fill="hold"/>
                                        <p:tgtEl>
                                          <p:spTgt spid="13329"/>
                                        </p:tgtEl>
                                        <p:attrNameLst>
                                          <p:attrName>ppt_h</p:attrName>
                                        </p:attrNameLst>
                                      </p:cBhvr>
                                      <p:tavLst>
                                        <p:tav tm="0">
                                          <p:val>
                                            <p:fltVal val="0"/>
                                          </p:val>
                                        </p:tav>
                                        <p:tav tm="100000">
                                          <p:val>
                                            <p:strVal val="#ppt_h"/>
                                          </p:val>
                                        </p:tav>
                                      </p:tavLst>
                                    </p:anim>
                                  </p:childTnLst>
                                </p:cTn>
                              </p:par>
                            </p:childTnLst>
                          </p:cTn>
                        </p:par>
                        <p:par>
                          <p:cTn id="52" fill="hold" nodeType="afterGroup">
                            <p:stCondLst>
                              <p:cond delay="5500"/>
                            </p:stCondLst>
                            <p:childTnLst>
                              <p:par>
                                <p:cTn id="53" presetID="23" presetClass="entr" presetSubtype="16" fill="hold" grpId="0" nodeType="afterEffect">
                                  <p:stCondLst>
                                    <p:cond delay="0"/>
                                  </p:stCondLst>
                                  <p:childTnLst>
                                    <p:set>
                                      <p:cBhvr>
                                        <p:cTn id="54" dur="1" fill="hold">
                                          <p:stCondLst>
                                            <p:cond delay="0"/>
                                          </p:stCondLst>
                                        </p:cTn>
                                        <p:tgtEl>
                                          <p:spTgt spid="13330"/>
                                        </p:tgtEl>
                                        <p:attrNameLst>
                                          <p:attrName>style.visibility</p:attrName>
                                        </p:attrNameLst>
                                      </p:cBhvr>
                                      <p:to>
                                        <p:strVal val="visible"/>
                                      </p:to>
                                    </p:set>
                                    <p:anim calcmode="lin" valueType="num">
                                      <p:cBhvr>
                                        <p:cTn id="55" dur="500" fill="hold"/>
                                        <p:tgtEl>
                                          <p:spTgt spid="13330"/>
                                        </p:tgtEl>
                                        <p:attrNameLst>
                                          <p:attrName>ppt_w</p:attrName>
                                        </p:attrNameLst>
                                      </p:cBhvr>
                                      <p:tavLst>
                                        <p:tav tm="0">
                                          <p:val>
                                            <p:fltVal val="0"/>
                                          </p:val>
                                        </p:tav>
                                        <p:tav tm="100000">
                                          <p:val>
                                            <p:strVal val="#ppt_w"/>
                                          </p:val>
                                        </p:tav>
                                      </p:tavLst>
                                    </p:anim>
                                    <p:anim calcmode="lin" valueType="num">
                                      <p:cBhvr>
                                        <p:cTn id="56" dur="500" fill="hold"/>
                                        <p:tgtEl>
                                          <p:spTgt spid="13330"/>
                                        </p:tgtEl>
                                        <p:attrNameLst>
                                          <p:attrName>ppt_h</p:attrName>
                                        </p:attrNameLst>
                                      </p:cBhvr>
                                      <p:tavLst>
                                        <p:tav tm="0">
                                          <p:val>
                                            <p:fltVal val="0"/>
                                          </p:val>
                                        </p:tav>
                                        <p:tav tm="100000">
                                          <p:val>
                                            <p:strVal val="#ppt_h"/>
                                          </p:val>
                                        </p:tav>
                                      </p:tavLst>
                                    </p:anim>
                                  </p:childTnLst>
                                </p:cTn>
                              </p:par>
                            </p:childTnLst>
                          </p:cTn>
                        </p:par>
                        <p:par>
                          <p:cTn id="57" fill="hold" nodeType="afterGroup">
                            <p:stCondLst>
                              <p:cond delay="6000"/>
                            </p:stCondLst>
                            <p:childTnLst>
                              <p:par>
                                <p:cTn id="58" presetID="23" presetClass="entr" presetSubtype="16" fill="hold" grpId="0" nodeType="afterEffect">
                                  <p:stCondLst>
                                    <p:cond delay="0"/>
                                  </p:stCondLst>
                                  <p:childTnLst>
                                    <p:set>
                                      <p:cBhvr>
                                        <p:cTn id="59" dur="1" fill="hold">
                                          <p:stCondLst>
                                            <p:cond delay="0"/>
                                          </p:stCondLst>
                                        </p:cTn>
                                        <p:tgtEl>
                                          <p:spTgt spid="13331"/>
                                        </p:tgtEl>
                                        <p:attrNameLst>
                                          <p:attrName>style.visibility</p:attrName>
                                        </p:attrNameLst>
                                      </p:cBhvr>
                                      <p:to>
                                        <p:strVal val="visible"/>
                                      </p:to>
                                    </p:set>
                                    <p:anim calcmode="lin" valueType="num">
                                      <p:cBhvr>
                                        <p:cTn id="60" dur="500" fill="hold"/>
                                        <p:tgtEl>
                                          <p:spTgt spid="13331"/>
                                        </p:tgtEl>
                                        <p:attrNameLst>
                                          <p:attrName>ppt_w</p:attrName>
                                        </p:attrNameLst>
                                      </p:cBhvr>
                                      <p:tavLst>
                                        <p:tav tm="0">
                                          <p:val>
                                            <p:fltVal val="0"/>
                                          </p:val>
                                        </p:tav>
                                        <p:tav tm="100000">
                                          <p:val>
                                            <p:strVal val="#ppt_w"/>
                                          </p:val>
                                        </p:tav>
                                      </p:tavLst>
                                    </p:anim>
                                    <p:anim calcmode="lin" valueType="num">
                                      <p:cBhvr>
                                        <p:cTn id="61" dur="500" fill="hold"/>
                                        <p:tgtEl>
                                          <p:spTgt spid="13331"/>
                                        </p:tgtEl>
                                        <p:attrNameLst>
                                          <p:attrName>ppt_h</p:attrName>
                                        </p:attrNameLst>
                                      </p:cBhvr>
                                      <p:tavLst>
                                        <p:tav tm="0">
                                          <p:val>
                                            <p:fltVal val="0"/>
                                          </p:val>
                                        </p:tav>
                                        <p:tav tm="100000">
                                          <p:val>
                                            <p:strVal val="#ppt_h"/>
                                          </p:val>
                                        </p:tav>
                                      </p:tavLst>
                                    </p:anim>
                                  </p:childTnLst>
                                </p:cTn>
                              </p:par>
                            </p:childTnLst>
                          </p:cTn>
                        </p:par>
                        <p:par>
                          <p:cTn id="62" fill="hold" nodeType="afterGroup">
                            <p:stCondLst>
                              <p:cond delay="6500"/>
                            </p:stCondLst>
                            <p:childTnLst>
                              <p:par>
                                <p:cTn id="63" presetID="23" presetClass="entr" presetSubtype="16" fill="hold" grpId="0" nodeType="afterEffect">
                                  <p:stCondLst>
                                    <p:cond delay="0"/>
                                  </p:stCondLst>
                                  <p:childTnLst>
                                    <p:set>
                                      <p:cBhvr>
                                        <p:cTn id="64" dur="1" fill="hold">
                                          <p:stCondLst>
                                            <p:cond delay="0"/>
                                          </p:stCondLst>
                                        </p:cTn>
                                        <p:tgtEl>
                                          <p:spTgt spid="13332"/>
                                        </p:tgtEl>
                                        <p:attrNameLst>
                                          <p:attrName>style.visibility</p:attrName>
                                        </p:attrNameLst>
                                      </p:cBhvr>
                                      <p:to>
                                        <p:strVal val="visible"/>
                                      </p:to>
                                    </p:set>
                                    <p:anim calcmode="lin" valueType="num">
                                      <p:cBhvr>
                                        <p:cTn id="65" dur="500" fill="hold"/>
                                        <p:tgtEl>
                                          <p:spTgt spid="13332"/>
                                        </p:tgtEl>
                                        <p:attrNameLst>
                                          <p:attrName>ppt_w</p:attrName>
                                        </p:attrNameLst>
                                      </p:cBhvr>
                                      <p:tavLst>
                                        <p:tav tm="0">
                                          <p:val>
                                            <p:fltVal val="0"/>
                                          </p:val>
                                        </p:tav>
                                        <p:tav tm="100000">
                                          <p:val>
                                            <p:strVal val="#ppt_w"/>
                                          </p:val>
                                        </p:tav>
                                      </p:tavLst>
                                    </p:anim>
                                    <p:anim calcmode="lin" valueType="num">
                                      <p:cBhvr>
                                        <p:cTn id="66" dur="500" fill="hold"/>
                                        <p:tgtEl>
                                          <p:spTgt spid="133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6" grpId="0" animBg="1"/>
      <p:bldP spid="13327" grpId="0" animBg="1"/>
      <p:bldP spid="13328" grpId="0" animBg="1"/>
      <p:bldP spid="13329" grpId="0" animBg="1"/>
      <p:bldP spid="13330" grpId="0" animBg="1"/>
      <p:bldP spid="13331" grpId="0" animBg="1"/>
      <p:bldP spid="13332" grpId="0" animBg="1"/>
      <p:bldP spid="13334" grpId="0" animBg="1"/>
      <p:bldP spid="133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0" name="Picture 14">
            <a:extLst>
              <a:ext uri="{FF2B5EF4-FFF2-40B4-BE49-F238E27FC236}">
                <a16:creationId xmlns:a16="http://schemas.microsoft.com/office/drawing/2014/main" id="{0383CDE1-88E2-4946-93F9-16CAA2CE5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1524000"/>
            <a:ext cx="37861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3">
            <a:extLst>
              <a:ext uri="{FF2B5EF4-FFF2-40B4-BE49-F238E27FC236}">
                <a16:creationId xmlns:a16="http://schemas.microsoft.com/office/drawing/2014/main" id="{00A47F4F-D114-4D46-BE1A-DE98FD1783A3}"/>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Conquest of Canaan</a:t>
            </a:r>
          </a:p>
        </p:txBody>
      </p:sp>
      <p:sp>
        <p:nvSpPr>
          <p:cNvPr id="18436" name="Rectangle 4">
            <a:extLst>
              <a:ext uri="{FF2B5EF4-FFF2-40B4-BE49-F238E27FC236}">
                <a16:creationId xmlns:a16="http://schemas.microsoft.com/office/drawing/2014/main" id="{3A4B291E-8095-4150-83B6-F4C5EEEA21D6}"/>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7" name="Rectangle 5">
            <a:extLst>
              <a:ext uri="{FF2B5EF4-FFF2-40B4-BE49-F238E27FC236}">
                <a16:creationId xmlns:a16="http://schemas.microsoft.com/office/drawing/2014/main" id="{52AF4412-D903-495E-AD48-0A52F4D20EE3}"/>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8" name="Rectangle 6">
            <a:extLst>
              <a:ext uri="{FF2B5EF4-FFF2-40B4-BE49-F238E27FC236}">
                <a16:creationId xmlns:a16="http://schemas.microsoft.com/office/drawing/2014/main" id="{3231C178-7C6B-4769-8171-E7042EFEB79A}"/>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9" name="Rectangle 7">
            <a:extLst>
              <a:ext uri="{FF2B5EF4-FFF2-40B4-BE49-F238E27FC236}">
                <a16:creationId xmlns:a16="http://schemas.microsoft.com/office/drawing/2014/main" id="{3EA0437E-6B1C-4274-8453-FD55D70325B9}"/>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4" name="Rectangle 8">
            <a:extLst>
              <a:ext uri="{FF2B5EF4-FFF2-40B4-BE49-F238E27FC236}">
                <a16:creationId xmlns:a16="http://schemas.microsoft.com/office/drawing/2014/main" id="{B005C9D3-C9D7-42AD-80EB-4B1C3FA90895}"/>
              </a:ext>
            </a:extLst>
          </p:cNvPr>
          <p:cNvSpPr>
            <a:spLocks noChangeArrowheads="1"/>
          </p:cNvSpPr>
          <p:nvPr/>
        </p:nvSpPr>
        <p:spPr bwMode="auto">
          <a:xfrm>
            <a:off x="381000" y="1524000"/>
            <a:ext cx="4267200" cy="4953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5" name="Line 9">
            <a:extLst>
              <a:ext uri="{FF2B5EF4-FFF2-40B4-BE49-F238E27FC236}">
                <a16:creationId xmlns:a16="http://schemas.microsoft.com/office/drawing/2014/main" id="{DD4F990E-3338-4DC1-BE81-B1BF118516EB}"/>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346" name="Rectangle 10">
            <a:extLst>
              <a:ext uri="{FF2B5EF4-FFF2-40B4-BE49-F238E27FC236}">
                <a16:creationId xmlns:a16="http://schemas.microsoft.com/office/drawing/2014/main" id="{B14DBC55-05F3-4C59-8D48-7CF6E6CFEEEE}"/>
              </a:ext>
            </a:extLst>
          </p:cNvPr>
          <p:cNvSpPr>
            <a:spLocks noGrp="1" noChangeArrowheads="1"/>
          </p:cNvSpPr>
          <p:nvPr>
            <p:ph type="body" idx="1"/>
          </p:nvPr>
        </p:nvSpPr>
        <p:spPr>
          <a:xfrm>
            <a:off x="381000" y="1600200"/>
            <a:ext cx="4267200" cy="5029200"/>
          </a:xfrm>
        </p:spPr>
        <p:txBody>
          <a:bodyPr/>
          <a:lstStyle/>
          <a:p>
            <a:pPr eaLnBrk="1" hangingPunct="1">
              <a:lnSpc>
                <a:spcPct val="90000"/>
              </a:lnSpc>
              <a:defRPr/>
            </a:pPr>
            <a:r>
              <a:rPr lang="en-US" sz="2800" dirty="0">
                <a:solidFill>
                  <a:srgbClr val="FFFF99"/>
                </a:solidFill>
                <a:effectLst>
                  <a:outerShdw blurRad="38100" dist="38100" dir="2700000" algn="tl">
                    <a:srgbClr val="000000">
                      <a:alpha val="43137"/>
                    </a:srgbClr>
                  </a:outerShdw>
                </a:effectLst>
              </a:rPr>
              <a:t>Kings of the north formed a coalition.</a:t>
            </a:r>
          </a:p>
          <a:p>
            <a:pPr lvl="1" eaLnBrk="1" hangingPunct="1">
              <a:lnSpc>
                <a:spcPct val="90000"/>
              </a:lnSpc>
              <a:defRPr/>
            </a:pPr>
            <a:r>
              <a:rPr lang="en-US" dirty="0" err="1">
                <a:solidFill>
                  <a:srgbClr val="FFFF99"/>
                </a:solidFill>
                <a:effectLst>
                  <a:outerShdw blurRad="38100" dist="38100" dir="2700000" algn="tl">
                    <a:srgbClr val="000000">
                      <a:alpha val="43137"/>
                    </a:srgbClr>
                  </a:outerShdw>
                </a:effectLst>
              </a:rPr>
              <a:t>Jabin</a:t>
            </a:r>
            <a:r>
              <a:rPr lang="en-US" dirty="0">
                <a:solidFill>
                  <a:srgbClr val="FFFF99"/>
                </a:solidFill>
                <a:effectLst>
                  <a:outerShdw blurRad="38100" dist="38100" dir="2700000" algn="tl">
                    <a:srgbClr val="000000">
                      <a:alpha val="43137"/>
                    </a:srgbClr>
                  </a:outerShdw>
                </a:effectLst>
              </a:rPr>
              <a:t>, king of </a:t>
            </a:r>
            <a:r>
              <a:rPr lang="en-US" b="1" dirty="0">
                <a:solidFill>
                  <a:srgbClr val="FFFF99"/>
                </a:solidFill>
                <a:effectLst>
                  <a:outerShdw blurRad="38100" dist="38100" dir="2700000" algn="tl">
                    <a:srgbClr val="000000">
                      <a:alpha val="43137"/>
                    </a:srgbClr>
                  </a:outerShdw>
                </a:effectLst>
              </a:rPr>
              <a:t>Hazor, </a:t>
            </a:r>
            <a:r>
              <a:rPr lang="en-US" dirty="0">
                <a:solidFill>
                  <a:srgbClr val="FFFF99"/>
                </a:solidFill>
                <a:effectLst>
                  <a:outerShdw blurRad="38100" dist="38100" dir="2700000" algn="tl">
                    <a:srgbClr val="000000">
                      <a:alpha val="43137"/>
                    </a:srgbClr>
                  </a:outerShdw>
                </a:effectLst>
              </a:rPr>
              <a:t>was the leader</a:t>
            </a:r>
            <a:r>
              <a:rPr lang="en-US" b="1" dirty="0">
                <a:solidFill>
                  <a:srgbClr val="FFFF99"/>
                </a:solidFill>
                <a:effectLst>
                  <a:outerShdw blurRad="38100" dist="38100" dir="2700000" algn="tl">
                    <a:srgbClr val="000000">
                      <a:alpha val="43137"/>
                    </a:srgbClr>
                  </a:outerShdw>
                </a:effectLst>
              </a:rPr>
              <a:t>.</a:t>
            </a:r>
          </a:p>
          <a:p>
            <a:pPr lvl="1" eaLnBrk="1" hangingPunct="1">
              <a:lnSpc>
                <a:spcPct val="90000"/>
              </a:lnSpc>
              <a:defRPr/>
            </a:pPr>
            <a:r>
              <a:rPr lang="en-US" dirty="0">
                <a:solidFill>
                  <a:srgbClr val="FFFF99"/>
                </a:solidFill>
                <a:effectLst>
                  <a:outerShdw blurRad="38100" dist="38100" dir="2700000" algn="tl">
                    <a:srgbClr val="000000">
                      <a:alpha val="43137"/>
                    </a:srgbClr>
                  </a:outerShdw>
                </a:effectLst>
              </a:rPr>
              <a:t>They gathered a huge army from the northern third of the land.</a:t>
            </a:r>
          </a:p>
          <a:p>
            <a:pPr lvl="1" eaLnBrk="1" hangingPunct="1">
              <a:lnSpc>
                <a:spcPct val="90000"/>
              </a:lnSpc>
              <a:defRPr/>
            </a:pPr>
            <a:r>
              <a:rPr lang="en-US" dirty="0">
                <a:solidFill>
                  <a:srgbClr val="FFFF99"/>
                </a:solidFill>
                <a:effectLst>
                  <a:outerShdw blurRad="38100" dist="38100" dir="2700000" algn="tl">
                    <a:srgbClr val="000000">
                      <a:alpha val="43137"/>
                    </a:srgbClr>
                  </a:outerShdw>
                </a:effectLst>
              </a:rPr>
              <a:t>Assembled at the waters of </a:t>
            </a:r>
            <a:r>
              <a:rPr lang="en-US" b="1" dirty="0" err="1">
                <a:solidFill>
                  <a:srgbClr val="FFFF99"/>
                </a:solidFill>
                <a:effectLst>
                  <a:outerShdw blurRad="38100" dist="38100" dir="2700000" algn="tl">
                    <a:srgbClr val="000000">
                      <a:alpha val="43137"/>
                    </a:srgbClr>
                  </a:outerShdw>
                </a:effectLst>
              </a:rPr>
              <a:t>Merom</a:t>
            </a:r>
            <a:r>
              <a:rPr lang="en-US" b="1" dirty="0">
                <a:solidFill>
                  <a:srgbClr val="FFFF99"/>
                </a:solidFill>
                <a:effectLst>
                  <a:outerShdw blurRad="38100" dist="38100" dir="2700000" algn="tl">
                    <a:srgbClr val="000000">
                      <a:alpha val="43137"/>
                    </a:srgbClr>
                  </a:outerShdw>
                </a:effectLst>
              </a:rPr>
              <a:t>.</a:t>
            </a:r>
          </a:p>
        </p:txBody>
      </p:sp>
      <p:sp>
        <p:nvSpPr>
          <p:cNvPr id="14347" name="Oval 11">
            <a:extLst>
              <a:ext uri="{FF2B5EF4-FFF2-40B4-BE49-F238E27FC236}">
                <a16:creationId xmlns:a16="http://schemas.microsoft.com/office/drawing/2014/main" id="{5D9489BC-0871-4F76-A15C-0F1572C1D06B}"/>
              </a:ext>
            </a:extLst>
          </p:cNvPr>
          <p:cNvSpPr>
            <a:spLocks noChangeArrowheads="1"/>
          </p:cNvSpPr>
          <p:nvPr/>
        </p:nvSpPr>
        <p:spPr bwMode="auto">
          <a:xfrm>
            <a:off x="6705600" y="2057400"/>
            <a:ext cx="838200" cy="533400"/>
          </a:xfrm>
          <a:prstGeom prst="ellipse">
            <a:avLst/>
          </a:prstGeom>
          <a:solidFill>
            <a:schemeClr val="bg1">
              <a:alpha val="3098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9" name="Oval 13">
            <a:extLst>
              <a:ext uri="{FF2B5EF4-FFF2-40B4-BE49-F238E27FC236}">
                <a16:creationId xmlns:a16="http://schemas.microsoft.com/office/drawing/2014/main" id="{C1FB85D2-8AE4-4D24-B794-53FEB5D12000}"/>
              </a:ext>
            </a:extLst>
          </p:cNvPr>
          <p:cNvSpPr>
            <a:spLocks noChangeArrowheads="1"/>
          </p:cNvSpPr>
          <p:nvPr/>
        </p:nvSpPr>
        <p:spPr bwMode="auto">
          <a:xfrm>
            <a:off x="5943600" y="2057400"/>
            <a:ext cx="762000" cy="381000"/>
          </a:xfrm>
          <a:prstGeom prst="ellipse">
            <a:avLst/>
          </a:prstGeom>
          <a:solidFill>
            <a:schemeClr val="bg1">
              <a:alpha val="3098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fade">
                                      <p:cBhvr>
                                        <p:cTn id="7" dur="2000"/>
                                        <p:tgtEl>
                                          <p:spTgt spid="143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4"/>
                                        </p:tgtEl>
                                        <p:attrNameLst>
                                          <p:attrName>style.visibility</p:attrName>
                                        </p:attrNameLst>
                                      </p:cBhvr>
                                      <p:to>
                                        <p:strVal val="visible"/>
                                      </p:to>
                                    </p:set>
                                    <p:animEffect transition="in" filter="fade">
                                      <p:cBhvr>
                                        <p:cTn id="10" dur="2000"/>
                                        <p:tgtEl>
                                          <p:spTgt spid="14344"/>
                                        </p:tgtEl>
                                      </p:cBhvr>
                                    </p:animEffect>
                                  </p:childTnLst>
                                </p:cTn>
                              </p:par>
                            </p:childTnLst>
                          </p:cTn>
                        </p:par>
                        <p:par>
                          <p:cTn id="11" fill="hold" nodeType="afterGroup">
                            <p:stCondLst>
                              <p:cond delay="2000"/>
                            </p:stCondLst>
                            <p:childTnLst>
                              <p:par>
                                <p:cTn id="12" presetID="23" presetClass="entr" presetSubtype="16" fill="hold" nodeType="afterEffect">
                                  <p:stCondLst>
                                    <p:cond delay="0"/>
                                  </p:stCondLst>
                                  <p:childTnLst>
                                    <p:set>
                                      <p:cBhvr>
                                        <p:cTn id="13" dur="1" fill="hold">
                                          <p:stCondLst>
                                            <p:cond delay="0"/>
                                          </p:stCondLst>
                                        </p:cTn>
                                        <p:tgtEl>
                                          <p:spTgt spid="14346">
                                            <p:txEl>
                                              <p:pRg st="0" end="0"/>
                                            </p:txEl>
                                          </p:spTgt>
                                        </p:tgtEl>
                                        <p:attrNameLst>
                                          <p:attrName>style.visibility</p:attrName>
                                        </p:attrNameLst>
                                      </p:cBhvr>
                                      <p:to>
                                        <p:strVal val="visible"/>
                                      </p:to>
                                    </p:set>
                                    <p:anim calcmode="lin" valueType="num">
                                      <p:cBhvr>
                                        <p:cTn id="14" dur="500" fill="hold"/>
                                        <p:tgtEl>
                                          <p:spTgt spid="1434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4346">
                                            <p:txEl>
                                              <p:pRg st="0" end="0"/>
                                            </p:txEl>
                                          </p:spTgt>
                                        </p:tgtEl>
                                        <p:attrNameLst>
                                          <p:attrName>ppt_h</p:attrName>
                                        </p:attrNameLst>
                                      </p:cBhvr>
                                      <p:tavLst>
                                        <p:tav tm="0">
                                          <p:val>
                                            <p:fltVal val="0"/>
                                          </p:val>
                                        </p:tav>
                                        <p:tav tm="100000">
                                          <p:val>
                                            <p:strVal val="#ppt_h"/>
                                          </p:val>
                                        </p:tav>
                                      </p:tavLst>
                                    </p:anim>
                                  </p:childTnLst>
                                </p:cTn>
                              </p:par>
                            </p:childTnLst>
                          </p:cTn>
                        </p:par>
                        <p:par>
                          <p:cTn id="16" fill="hold" nodeType="afterGroup">
                            <p:stCondLst>
                              <p:cond delay="2500"/>
                            </p:stCondLst>
                            <p:childTnLst>
                              <p:par>
                                <p:cTn id="17" presetID="9" presetClass="entr" presetSubtype="0" fill="hold" nodeType="afterEffect">
                                  <p:stCondLst>
                                    <p:cond delay="0"/>
                                  </p:stCondLst>
                                  <p:childTnLst>
                                    <p:set>
                                      <p:cBhvr>
                                        <p:cTn id="18" dur="1" fill="hold">
                                          <p:stCondLst>
                                            <p:cond delay="0"/>
                                          </p:stCondLst>
                                        </p:cTn>
                                        <p:tgtEl>
                                          <p:spTgt spid="14346">
                                            <p:txEl>
                                              <p:pRg st="1" end="1"/>
                                            </p:txEl>
                                          </p:spTgt>
                                        </p:tgtEl>
                                        <p:attrNameLst>
                                          <p:attrName>style.visibility</p:attrName>
                                        </p:attrNameLst>
                                      </p:cBhvr>
                                      <p:to>
                                        <p:strVal val="visible"/>
                                      </p:to>
                                    </p:set>
                                    <p:animEffect transition="in" filter="dissolve">
                                      <p:cBhvr>
                                        <p:cTn id="19" dur="500"/>
                                        <p:tgtEl>
                                          <p:spTgt spid="14346">
                                            <p:txEl>
                                              <p:pRg st="1" end="1"/>
                                            </p:txEl>
                                          </p:spTgt>
                                        </p:tgtEl>
                                      </p:cBhvr>
                                    </p:animEffect>
                                  </p:childTnLst>
                                </p:cTn>
                              </p:par>
                            </p:childTnLst>
                          </p:cTn>
                        </p:par>
                        <p:par>
                          <p:cTn id="20" fill="hold" nodeType="afterGroup">
                            <p:stCondLst>
                              <p:cond delay="3000"/>
                            </p:stCondLst>
                            <p:childTnLst>
                              <p:par>
                                <p:cTn id="21" presetID="23" presetClass="entr" presetSubtype="16" fill="hold" grpId="0" nodeType="afterEffect">
                                  <p:stCondLst>
                                    <p:cond delay="0"/>
                                  </p:stCondLst>
                                  <p:childTnLst>
                                    <p:set>
                                      <p:cBhvr>
                                        <p:cTn id="22" dur="1" fill="hold">
                                          <p:stCondLst>
                                            <p:cond delay="0"/>
                                          </p:stCondLst>
                                        </p:cTn>
                                        <p:tgtEl>
                                          <p:spTgt spid="14347"/>
                                        </p:tgtEl>
                                        <p:attrNameLst>
                                          <p:attrName>style.visibility</p:attrName>
                                        </p:attrNameLst>
                                      </p:cBhvr>
                                      <p:to>
                                        <p:strVal val="visible"/>
                                      </p:to>
                                    </p:set>
                                    <p:anim calcmode="lin" valueType="num">
                                      <p:cBhvr>
                                        <p:cTn id="23" dur="500" fill="hold"/>
                                        <p:tgtEl>
                                          <p:spTgt spid="14347"/>
                                        </p:tgtEl>
                                        <p:attrNameLst>
                                          <p:attrName>ppt_w</p:attrName>
                                        </p:attrNameLst>
                                      </p:cBhvr>
                                      <p:tavLst>
                                        <p:tav tm="0">
                                          <p:val>
                                            <p:fltVal val="0"/>
                                          </p:val>
                                        </p:tav>
                                        <p:tav tm="100000">
                                          <p:val>
                                            <p:strVal val="#ppt_w"/>
                                          </p:val>
                                        </p:tav>
                                      </p:tavLst>
                                    </p:anim>
                                    <p:anim calcmode="lin" valueType="num">
                                      <p:cBhvr>
                                        <p:cTn id="24" dur="500" fill="hold"/>
                                        <p:tgtEl>
                                          <p:spTgt spid="14347"/>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4346">
                                            <p:txEl>
                                              <p:pRg st="2" end="2"/>
                                            </p:txEl>
                                          </p:spTgt>
                                        </p:tgtEl>
                                        <p:attrNameLst>
                                          <p:attrName>style.visibility</p:attrName>
                                        </p:attrNameLst>
                                      </p:cBhvr>
                                      <p:to>
                                        <p:strVal val="visible"/>
                                      </p:to>
                                    </p:set>
                                    <p:animEffect transition="in" filter="dissolve">
                                      <p:cBhvr>
                                        <p:cTn id="29" dur="500"/>
                                        <p:tgtEl>
                                          <p:spTgt spid="14346">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4346">
                                            <p:txEl>
                                              <p:pRg st="3" end="3"/>
                                            </p:txEl>
                                          </p:spTgt>
                                        </p:tgtEl>
                                        <p:attrNameLst>
                                          <p:attrName>style.visibility</p:attrName>
                                        </p:attrNameLst>
                                      </p:cBhvr>
                                      <p:to>
                                        <p:strVal val="visible"/>
                                      </p:to>
                                    </p:set>
                                    <p:animEffect transition="in" filter="dissolve">
                                      <p:cBhvr>
                                        <p:cTn id="34" dur="500"/>
                                        <p:tgtEl>
                                          <p:spTgt spid="14346">
                                            <p:txEl>
                                              <p:pRg st="3" end="3"/>
                                            </p:txEl>
                                          </p:spTgt>
                                        </p:tgtEl>
                                      </p:cBhvr>
                                    </p:animEffect>
                                  </p:childTnLst>
                                </p:cTn>
                              </p:par>
                            </p:childTnLst>
                          </p:cTn>
                        </p:par>
                        <p:par>
                          <p:cTn id="35" fill="hold" nodeType="afterGroup">
                            <p:stCondLst>
                              <p:cond delay="500"/>
                            </p:stCondLst>
                            <p:childTnLst>
                              <p:par>
                                <p:cTn id="36" presetID="23" presetClass="entr" presetSubtype="16" fill="hold" grpId="0" nodeType="afterEffect">
                                  <p:stCondLst>
                                    <p:cond delay="0"/>
                                  </p:stCondLst>
                                  <p:childTnLst>
                                    <p:set>
                                      <p:cBhvr>
                                        <p:cTn id="37" dur="1" fill="hold">
                                          <p:stCondLst>
                                            <p:cond delay="0"/>
                                          </p:stCondLst>
                                        </p:cTn>
                                        <p:tgtEl>
                                          <p:spTgt spid="14349"/>
                                        </p:tgtEl>
                                        <p:attrNameLst>
                                          <p:attrName>style.visibility</p:attrName>
                                        </p:attrNameLst>
                                      </p:cBhvr>
                                      <p:to>
                                        <p:strVal val="visible"/>
                                      </p:to>
                                    </p:set>
                                    <p:anim calcmode="lin" valueType="num">
                                      <p:cBhvr>
                                        <p:cTn id="38" dur="500" fill="hold"/>
                                        <p:tgtEl>
                                          <p:spTgt spid="14349"/>
                                        </p:tgtEl>
                                        <p:attrNameLst>
                                          <p:attrName>ppt_w</p:attrName>
                                        </p:attrNameLst>
                                      </p:cBhvr>
                                      <p:tavLst>
                                        <p:tav tm="0">
                                          <p:val>
                                            <p:fltVal val="0"/>
                                          </p:val>
                                        </p:tav>
                                        <p:tav tm="100000">
                                          <p:val>
                                            <p:strVal val="#ppt_w"/>
                                          </p:val>
                                        </p:tav>
                                      </p:tavLst>
                                    </p:anim>
                                    <p:anim calcmode="lin" valueType="num">
                                      <p:cBhvr>
                                        <p:cTn id="39" dur="500" fill="hold"/>
                                        <p:tgtEl>
                                          <p:spTgt spid="14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7" grpId="0" animBg="1"/>
      <p:bldP spid="143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5016758"/>
          </a:xfrm>
          <a:prstGeom prst="rect">
            <a:avLst/>
          </a:prstGeom>
          <a:noFill/>
        </p:spPr>
        <p:txBody>
          <a:bodyPr wrap="square" rtlCol="0">
            <a:spAutoFit/>
          </a:bodyPr>
          <a:lstStyle/>
          <a:p>
            <a:r>
              <a:rPr lang="en-US" sz="3200" b="1" dirty="0">
                <a:solidFill>
                  <a:schemeClr val="bg1"/>
                </a:solidFill>
              </a:rPr>
              <a:t>QUESTION 5:  As Israel was preparing to fight against the large force that </a:t>
            </a:r>
            <a:r>
              <a:rPr lang="en-US" sz="3200" b="1" dirty="0" err="1">
                <a:solidFill>
                  <a:schemeClr val="bg1"/>
                </a:solidFill>
              </a:rPr>
              <a:t>Jabin</a:t>
            </a:r>
            <a:r>
              <a:rPr lang="en-US" sz="3200" b="1" dirty="0">
                <a:solidFill>
                  <a:schemeClr val="bg1"/>
                </a:solidFill>
              </a:rPr>
              <a:t> and the other northern kings had assembled, why do you think that God instructed Joshua that the enemy’s horses should be hamstrung and their chariots burned?</a:t>
            </a:r>
          </a:p>
          <a:p>
            <a:pPr marL="457200" indent="-457200">
              <a:buFont typeface="Arial" panose="020B0604020202020204" pitchFamily="34" charset="0"/>
              <a:buChar char="•"/>
            </a:pPr>
            <a:r>
              <a:rPr lang="en-US" sz="3200" b="1" dirty="0">
                <a:solidFill>
                  <a:schemeClr val="bg1"/>
                </a:solidFill>
              </a:rPr>
              <a:t>We can surmise that God did not want the Israelites to have the mindset of depending upon horses and chariots for military power—He wanted them to depend upon Him.</a:t>
            </a:r>
            <a:endParaRPr lang="en-US" sz="2800" b="1" dirty="0">
              <a:solidFill>
                <a:schemeClr val="bg1"/>
              </a:solidFill>
            </a:endParaRPr>
          </a:p>
        </p:txBody>
      </p:sp>
    </p:spTree>
    <p:extLst>
      <p:ext uri="{BB962C8B-B14F-4D97-AF65-F5344CB8AC3E}">
        <p14:creationId xmlns:p14="http://schemas.microsoft.com/office/powerpoint/2010/main" val="47070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11">
            <a:extLst>
              <a:ext uri="{FF2B5EF4-FFF2-40B4-BE49-F238E27FC236}">
                <a16:creationId xmlns:a16="http://schemas.microsoft.com/office/drawing/2014/main" id="{20DA89AD-9BF4-4508-8273-214BE6BAE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7813"/>
            <a:ext cx="3352800"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4F8E6BC1-8B37-4408-B3F2-903FB6E45D06}"/>
              </a:ext>
            </a:extLst>
          </p:cNvPr>
          <p:cNvSpPr txBox="1">
            <a:spLocks noChangeArrowheads="1"/>
          </p:cNvSpPr>
          <p:nvPr/>
        </p:nvSpPr>
        <p:spPr bwMode="auto">
          <a:xfrm>
            <a:off x="3657600" y="312738"/>
            <a:ext cx="5257800" cy="632480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333399"/>
                </a:solidFill>
                <a:uLnTx/>
                <a:uFillTx/>
                <a:latin typeface="Arial" panose="020B0604020202020204" pitchFamily="34" charset="0"/>
                <a:ea typeface="+mn-ea"/>
                <a:cs typeface="Arial" panose="020B0604020202020204" pitchFamily="34" charset="0"/>
              </a:rPr>
              <a:t>Flight of the Defeated Northern Armies (Josh.</a:t>
            </a:r>
            <a:r>
              <a:rPr kumimoji="0" lang="en-US" sz="2400" b="1" i="0" u="none" strike="noStrike" kern="1200" cap="none" spc="0" normalizeH="0" noProof="0" dirty="0">
                <a:ln>
                  <a:noFill/>
                </a:ln>
                <a:solidFill>
                  <a:srgbClr val="333399"/>
                </a:solidFill>
                <a:uLnTx/>
                <a:uFillTx/>
                <a:latin typeface="Arial" panose="020B0604020202020204" pitchFamily="34" charset="0"/>
                <a:ea typeface="+mn-ea"/>
                <a:cs typeface="Arial" panose="020B0604020202020204" pitchFamily="34" charset="0"/>
              </a:rPr>
              <a:t> 11:8-9)</a:t>
            </a:r>
            <a:endParaRPr kumimoji="0" lang="en-US" sz="2400" b="1" i="0" u="none" strike="noStrike" kern="1200" cap="none" spc="0" normalizeH="0" baseline="0" noProof="0" dirty="0">
              <a:ln>
                <a:noFill/>
              </a:ln>
              <a:solidFill>
                <a:srgbClr val="333399"/>
              </a:solidFill>
              <a:uLnTx/>
              <a:uFillTx/>
              <a:latin typeface="Arial" panose="020B0604020202020204" pitchFamily="34" charset="0"/>
              <a:ea typeface="+mn-ea"/>
              <a:cs typeface="Arial" panose="020B0604020202020204" pitchFamily="34" charset="0"/>
            </a:endParaRPr>
          </a:p>
          <a:p>
            <a:pPr marL="571500" marR="0" lvl="0" indent="-571500"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sz="2400" b="1" dirty="0">
                <a:solidFill>
                  <a:srgbClr val="333399"/>
                </a:solidFill>
                <a:latin typeface="Arial" panose="020B0604020202020204" pitchFamily="34" charset="0"/>
                <a:cs typeface="Arial" panose="020B0604020202020204" pitchFamily="34" charset="0"/>
              </a:rPr>
              <a:t>Leontes River Valley</a:t>
            </a:r>
          </a:p>
          <a:p>
            <a:pPr marL="571500" marR="0" lvl="0" indent="-571500"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sz="2400" b="1" i="0" u="none" strike="noStrike" kern="1200" cap="none" spc="0" normalizeH="0" noProof="0" dirty="0">
                <a:ln>
                  <a:noFill/>
                </a:ln>
                <a:solidFill>
                  <a:srgbClr val="333399"/>
                </a:solidFill>
                <a:uLnTx/>
                <a:uFillTx/>
                <a:latin typeface="Arial" panose="020B0604020202020204" pitchFamily="34" charset="0"/>
                <a:ea typeface="+mn-ea"/>
                <a:cs typeface="Arial" panose="020B0604020202020204" pitchFamily="34" charset="0"/>
              </a:rPr>
              <a:t>Valley between the Lebanon Mountains and the Anti-</a:t>
            </a:r>
            <a:r>
              <a:rPr kumimoji="0" lang="en-US" sz="2400" b="1" i="0" u="none" strike="noStrike" kern="1200" cap="none" spc="0" normalizeH="0" noProof="0" dirty="0" err="1">
                <a:ln>
                  <a:noFill/>
                </a:ln>
                <a:solidFill>
                  <a:srgbClr val="333399"/>
                </a:solidFill>
                <a:uLnTx/>
                <a:uFillTx/>
                <a:latin typeface="Arial" panose="020B0604020202020204" pitchFamily="34" charset="0"/>
                <a:ea typeface="+mn-ea"/>
                <a:cs typeface="Arial" panose="020B0604020202020204" pitchFamily="34" charset="0"/>
              </a:rPr>
              <a:t>Lebanons</a:t>
            </a:r>
            <a:endParaRPr kumimoji="0" lang="en-US" sz="2400" b="1" i="0" u="none" strike="noStrike" kern="1200" cap="none" spc="0" normalizeH="0" noProof="0" dirty="0">
              <a:ln>
                <a:noFill/>
              </a:ln>
              <a:solidFill>
                <a:srgbClr val="333399"/>
              </a:solidFill>
              <a:uLnTx/>
              <a:uFillTx/>
              <a:latin typeface="Arial" panose="020B0604020202020204" pitchFamily="34" charset="0"/>
              <a:ea typeface="+mn-ea"/>
              <a:cs typeface="Arial" panose="020B0604020202020204" pitchFamily="34" charset="0"/>
            </a:endParaRPr>
          </a:p>
          <a:p>
            <a:pPr marL="571500" marR="0" lvl="0" indent="-571500"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sz="2400" b="1" dirty="0">
                <a:solidFill>
                  <a:srgbClr val="333399"/>
                </a:solidFill>
                <a:latin typeface="Arial" panose="020B0604020202020204" pitchFamily="34" charset="0"/>
                <a:cs typeface="Arial" panose="020B0604020202020204" pitchFamily="34" charset="0"/>
              </a:rPr>
              <a:t>“8  …And they struck them </a:t>
            </a:r>
            <a:r>
              <a:rPr lang="en-US" sz="2400" b="1" i="1" u="sng" dirty="0">
                <a:solidFill>
                  <a:srgbClr val="333399"/>
                </a:solidFill>
                <a:latin typeface="Arial" panose="020B0604020202020204" pitchFamily="34" charset="0"/>
                <a:cs typeface="Arial" panose="020B0604020202020204" pitchFamily="34" charset="0"/>
              </a:rPr>
              <a:t>until he left none remaining</a:t>
            </a:r>
            <a:r>
              <a:rPr lang="en-US" sz="2400" b="1" dirty="0">
                <a:solidFill>
                  <a:srgbClr val="333399"/>
                </a:solidFill>
                <a:latin typeface="Arial" panose="020B0604020202020204" pitchFamily="34" charset="0"/>
                <a:cs typeface="Arial" panose="020B0604020202020204" pitchFamily="34" charset="0"/>
              </a:rPr>
              <a:t>. 9  And Joshua did to them just as the LORD said to him: he hamstrung their horses and burned their chariots with fire.”  (ESV)</a:t>
            </a:r>
          </a:p>
          <a:p>
            <a:pPr marR="0" lvl="0" defTabSz="914400" rtl="0" eaLnBrk="1" fontAlgn="base" latinLnBrk="0" hangingPunct="1">
              <a:lnSpc>
                <a:spcPct val="100000"/>
              </a:lnSpc>
              <a:spcBef>
                <a:spcPct val="50000"/>
              </a:spcBef>
              <a:spcAft>
                <a:spcPct val="0"/>
              </a:spcAft>
              <a:buClrTx/>
              <a:buSzTx/>
              <a:tabLst/>
              <a:defRPr/>
            </a:pPr>
            <a:r>
              <a:rPr kumimoji="0" lang="en-US" sz="3800" b="1" i="0" u="none" strike="noStrike" kern="1200" cap="none" spc="0" normalizeH="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endParaRPr kumimoji="0" lang="en-US" sz="38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7174" name="Rectangle 6">
            <a:extLst>
              <a:ext uri="{FF2B5EF4-FFF2-40B4-BE49-F238E27FC236}">
                <a16:creationId xmlns:a16="http://schemas.microsoft.com/office/drawing/2014/main" id="{824D257C-7180-405B-8533-093A96B2420D}"/>
              </a:ext>
            </a:extLst>
          </p:cNvPr>
          <p:cNvSpPr>
            <a:spLocks noChangeArrowheads="1"/>
          </p:cNvSpPr>
          <p:nvPr/>
        </p:nvSpPr>
        <p:spPr bwMode="auto">
          <a:xfrm>
            <a:off x="3581400" y="990600"/>
            <a:ext cx="5257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7" name="Oval 9">
            <a:extLst>
              <a:ext uri="{FF2B5EF4-FFF2-40B4-BE49-F238E27FC236}">
                <a16:creationId xmlns:a16="http://schemas.microsoft.com/office/drawing/2014/main" id="{5FA25849-B3FD-4CD7-AC0B-8D196C38B115}"/>
              </a:ext>
            </a:extLst>
          </p:cNvPr>
          <p:cNvSpPr>
            <a:spLocks noChangeArrowheads="1"/>
          </p:cNvSpPr>
          <p:nvPr/>
        </p:nvSpPr>
        <p:spPr bwMode="auto">
          <a:xfrm>
            <a:off x="2414726" y="390617"/>
            <a:ext cx="1242874" cy="934945"/>
          </a:xfrm>
          <a:prstGeom prst="ellipse">
            <a:avLst/>
          </a:prstGeom>
          <a:solidFill>
            <a:schemeClr val="bg1">
              <a:alpha val="4509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9">
            <a:extLst>
              <a:ext uri="{FF2B5EF4-FFF2-40B4-BE49-F238E27FC236}">
                <a16:creationId xmlns:a16="http://schemas.microsoft.com/office/drawing/2014/main" id="{581F8473-16E7-419E-95CB-98B7E26170E3}"/>
              </a:ext>
            </a:extLst>
          </p:cNvPr>
          <p:cNvSpPr>
            <a:spLocks noChangeArrowheads="1"/>
          </p:cNvSpPr>
          <p:nvPr/>
        </p:nvSpPr>
        <p:spPr bwMode="auto">
          <a:xfrm>
            <a:off x="0" y="0"/>
            <a:ext cx="228600" cy="685800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6" name="Rectangle 10">
            <a:extLst>
              <a:ext uri="{FF2B5EF4-FFF2-40B4-BE49-F238E27FC236}">
                <a16:creationId xmlns:a16="http://schemas.microsoft.com/office/drawing/2014/main" id="{47A00E91-186F-49AD-8B54-D8B970F44EC6}"/>
              </a:ext>
            </a:extLst>
          </p:cNvPr>
          <p:cNvSpPr>
            <a:spLocks noChangeArrowheads="1"/>
          </p:cNvSpPr>
          <p:nvPr/>
        </p:nvSpPr>
        <p:spPr bwMode="auto">
          <a:xfrm>
            <a:off x="8915400" y="0"/>
            <a:ext cx="228600" cy="685800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Rectangle 11">
            <a:extLst>
              <a:ext uri="{FF2B5EF4-FFF2-40B4-BE49-F238E27FC236}">
                <a16:creationId xmlns:a16="http://schemas.microsoft.com/office/drawing/2014/main" id="{ED442500-DD72-4421-A5F3-91168F8BC243}"/>
              </a:ext>
            </a:extLst>
          </p:cNvPr>
          <p:cNvSpPr>
            <a:spLocks noChangeArrowheads="1"/>
          </p:cNvSpPr>
          <p:nvPr/>
        </p:nvSpPr>
        <p:spPr bwMode="auto">
          <a:xfrm>
            <a:off x="0" y="0"/>
            <a:ext cx="9144000" cy="22860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8" name="Rectangle 12">
            <a:extLst>
              <a:ext uri="{FF2B5EF4-FFF2-40B4-BE49-F238E27FC236}">
                <a16:creationId xmlns:a16="http://schemas.microsoft.com/office/drawing/2014/main" id="{4B755626-19CE-4710-989C-DCF17D11A55A}"/>
              </a:ext>
            </a:extLst>
          </p:cNvPr>
          <p:cNvSpPr>
            <a:spLocks noChangeArrowheads="1"/>
          </p:cNvSpPr>
          <p:nvPr/>
        </p:nvSpPr>
        <p:spPr bwMode="auto">
          <a:xfrm>
            <a:off x="0" y="6629400"/>
            <a:ext cx="9144000" cy="228600"/>
          </a:xfrm>
          <a:prstGeom prst="rect">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A4E3773C-7BED-4E65-A805-56BD7B9F818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3325EE-2D39-4742-A48A-B8281B466295}"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TextBox 4">
            <a:extLst>
              <a:ext uri="{FF2B5EF4-FFF2-40B4-BE49-F238E27FC236}">
                <a16:creationId xmlns:a16="http://schemas.microsoft.com/office/drawing/2014/main" id="{CF51C935-A18A-41CA-8EC8-5FC617D05D1D}"/>
              </a:ext>
            </a:extLst>
          </p:cNvPr>
          <p:cNvSpPr txBox="1"/>
          <p:nvPr/>
        </p:nvSpPr>
        <p:spPr>
          <a:xfrm>
            <a:off x="2325948" y="1651248"/>
            <a:ext cx="781235" cy="307777"/>
          </a:xfrm>
          <a:prstGeom prst="rect">
            <a:avLst/>
          </a:prstGeom>
          <a:noFill/>
        </p:spPr>
        <p:txBody>
          <a:bodyPr wrap="square" rtlCol="0">
            <a:spAutoFit/>
          </a:bodyPr>
          <a:lstStyle/>
          <a:p>
            <a:r>
              <a:rPr lang="en-US" sz="1400" b="1" dirty="0" err="1">
                <a:latin typeface="Arial Narrow" panose="020B0606020202030204" pitchFamily="34" charset="0"/>
              </a:rPr>
              <a:t>Merom</a:t>
            </a:r>
            <a:endParaRPr lang="en-US" sz="1400" b="1" dirty="0">
              <a:latin typeface="Arial Narrow" panose="020B0606020202030204" pitchFamily="34" charset="0"/>
            </a:endParaRPr>
          </a:p>
        </p:txBody>
      </p:sp>
    </p:spTree>
    <p:extLst>
      <p:ext uri="{BB962C8B-B14F-4D97-AF65-F5344CB8AC3E}">
        <p14:creationId xmlns:p14="http://schemas.microsoft.com/office/powerpoint/2010/main" val="7353173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fade">
                                      <p:cBhvr>
                                        <p:cTn id="7" dur="2000"/>
                                        <p:tgtEl>
                                          <p:spTgt spid="7179"/>
                                        </p:tgtEl>
                                      </p:cBhvr>
                                    </p:animEffect>
                                  </p:childTnLst>
                                </p:cTn>
                              </p:par>
                            </p:childTnLst>
                          </p:cTn>
                        </p:par>
                        <p:par>
                          <p:cTn id="8" fill="hold" nodeType="afterGroup">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73"/>
                                        </p:tgtEl>
                                        <p:attrNameLst>
                                          <p:attrName>style.visibility</p:attrName>
                                        </p:attrNameLst>
                                      </p:cBhvr>
                                      <p:to>
                                        <p:strVal val="visible"/>
                                      </p:to>
                                    </p:set>
                                    <p:anim calcmode="lin" valueType="num">
                                      <p:cBhvr>
                                        <p:cTn id="11" dur="500" fill="hold"/>
                                        <p:tgtEl>
                                          <p:spTgt spid="7173"/>
                                        </p:tgtEl>
                                        <p:attrNameLst>
                                          <p:attrName>ppt_w</p:attrName>
                                        </p:attrNameLst>
                                      </p:cBhvr>
                                      <p:tavLst>
                                        <p:tav tm="0">
                                          <p:val>
                                            <p:fltVal val="0"/>
                                          </p:val>
                                        </p:tav>
                                        <p:tav tm="100000">
                                          <p:val>
                                            <p:strVal val="#ppt_w"/>
                                          </p:val>
                                        </p:tav>
                                      </p:tavLst>
                                    </p:anim>
                                    <p:anim calcmode="lin" valueType="num">
                                      <p:cBhvr>
                                        <p:cTn id="12" dur="500" fill="hold"/>
                                        <p:tgtEl>
                                          <p:spTgt spid="7173"/>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3" presetClass="entr" presetSubtype="16" fill="hold" nodeType="afterEffect" nodePh="1">
                                  <p:stCondLst>
                                    <p:cond delay="0"/>
                                  </p:stCondLst>
                                  <p:endCondLst>
                                    <p:cond evt="begin" delay="0">
                                      <p:tn val="14"/>
                                    </p:cond>
                                  </p:endCondLst>
                                  <p:childTnLst>
                                    <p:set>
                                      <p:cBhvr>
                                        <p:cTn id="15" dur="1" fill="hold">
                                          <p:stCondLst>
                                            <p:cond delay="0"/>
                                          </p:stCondLst>
                                        </p:cTn>
                                        <p:tgtEl>
                                          <p:spTgt spid="7174">
                                            <p:txEl>
                                              <p:pRg st="0" end="0"/>
                                            </p:txEl>
                                          </p:spTgt>
                                        </p:tgtEl>
                                        <p:attrNameLst>
                                          <p:attrName>style.visibility</p:attrName>
                                        </p:attrNameLst>
                                      </p:cBhvr>
                                      <p:to>
                                        <p:strVal val="visible"/>
                                      </p:to>
                                    </p:set>
                                    <p:anim calcmode="lin" valueType="num">
                                      <p:cBhvr>
                                        <p:cTn id="16" dur="500" fill="hold"/>
                                        <p:tgtEl>
                                          <p:spTgt spid="717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7174">
                                            <p:txEl>
                                              <p:pRg st="0" end="0"/>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3000"/>
                            </p:stCondLst>
                            <p:childTnLst>
                              <p:par>
                                <p:cTn id="19" presetID="23" presetClass="entr" presetSubtype="16" fill="hold" grpId="0" nodeType="afterEffect">
                                  <p:stCondLst>
                                    <p:cond delay="0"/>
                                  </p:stCondLst>
                                  <p:childTnLst>
                                    <p:set>
                                      <p:cBhvr>
                                        <p:cTn id="20" dur="1" fill="hold">
                                          <p:stCondLst>
                                            <p:cond delay="0"/>
                                          </p:stCondLst>
                                        </p:cTn>
                                        <p:tgtEl>
                                          <p:spTgt spid="7177"/>
                                        </p:tgtEl>
                                        <p:attrNameLst>
                                          <p:attrName>style.visibility</p:attrName>
                                        </p:attrNameLst>
                                      </p:cBhvr>
                                      <p:to>
                                        <p:strVal val="visible"/>
                                      </p:to>
                                    </p:set>
                                    <p:anim calcmode="lin" valueType="num">
                                      <p:cBhvr>
                                        <p:cTn id="21" dur="500" fill="hold"/>
                                        <p:tgtEl>
                                          <p:spTgt spid="7177"/>
                                        </p:tgtEl>
                                        <p:attrNameLst>
                                          <p:attrName>ppt_w</p:attrName>
                                        </p:attrNameLst>
                                      </p:cBhvr>
                                      <p:tavLst>
                                        <p:tav tm="0">
                                          <p:val>
                                            <p:fltVal val="0"/>
                                          </p:val>
                                        </p:tav>
                                        <p:tav tm="100000">
                                          <p:val>
                                            <p:strVal val="#ppt_w"/>
                                          </p:val>
                                        </p:tav>
                                      </p:tavLst>
                                    </p:anim>
                                    <p:anim calcmode="lin" valueType="num">
                                      <p:cBhvr>
                                        <p:cTn id="22" dur="500" fill="hold"/>
                                        <p:tgtEl>
                                          <p:spTgt spid="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0" name="Picture 14">
            <a:extLst>
              <a:ext uri="{FF2B5EF4-FFF2-40B4-BE49-F238E27FC236}">
                <a16:creationId xmlns:a16="http://schemas.microsoft.com/office/drawing/2014/main" id="{0383CDE1-88E2-4946-93F9-16CAA2CE5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1524000"/>
            <a:ext cx="37861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3">
            <a:extLst>
              <a:ext uri="{FF2B5EF4-FFF2-40B4-BE49-F238E27FC236}">
                <a16:creationId xmlns:a16="http://schemas.microsoft.com/office/drawing/2014/main" id="{00A47F4F-D114-4D46-BE1A-DE98FD1783A3}"/>
              </a:ext>
            </a:extLst>
          </p:cNvPr>
          <p:cNvSpPr>
            <a:spLocks noChangeArrowheads="1" noChangeShapeType="1" noTextEdit="1"/>
          </p:cNvSpPr>
          <p:nvPr/>
        </p:nvSpPr>
        <p:spPr bwMode="auto">
          <a:xfrm>
            <a:off x="457200" y="457200"/>
            <a:ext cx="815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663300"/>
                </a:solidFill>
                <a:effectLst>
                  <a:outerShdw dist="35921" dir="2700000" algn="ctr" rotWithShape="0">
                    <a:srgbClr val="FFFFFF"/>
                  </a:outerShdw>
                </a:effectLst>
                <a:uLnTx/>
                <a:uFillTx/>
                <a:latin typeface="Arial"/>
                <a:ea typeface="+mn-lt"/>
                <a:cs typeface="Arial"/>
              </a:rPr>
              <a:t>The Conquest of Canaan</a:t>
            </a:r>
          </a:p>
        </p:txBody>
      </p:sp>
      <p:sp>
        <p:nvSpPr>
          <p:cNvPr id="18436" name="Rectangle 4">
            <a:extLst>
              <a:ext uri="{FF2B5EF4-FFF2-40B4-BE49-F238E27FC236}">
                <a16:creationId xmlns:a16="http://schemas.microsoft.com/office/drawing/2014/main" id="{3A4B291E-8095-4150-83B6-F4C5EEEA21D6}"/>
              </a:ext>
            </a:extLst>
          </p:cNvPr>
          <p:cNvSpPr>
            <a:spLocks noChangeArrowheads="1"/>
          </p:cNvSpPr>
          <p:nvPr/>
        </p:nvSpPr>
        <p:spPr bwMode="auto">
          <a:xfrm>
            <a:off x="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7" name="Rectangle 5">
            <a:extLst>
              <a:ext uri="{FF2B5EF4-FFF2-40B4-BE49-F238E27FC236}">
                <a16:creationId xmlns:a16="http://schemas.microsoft.com/office/drawing/2014/main" id="{52AF4412-D903-495E-AD48-0A52F4D20EE3}"/>
              </a:ext>
            </a:extLst>
          </p:cNvPr>
          <p:cNvSpPr>
            <a:spLocks noChangeArrowheads="1"/>
          </p:cNvSpPr>
          <p:nvPr/>
        </p:nvSpPr>
        <p:spPr bwMode="auto">
          <a:xfrm>
            <a:off x="8839200" y="0"/>
            <a:ext cx="304800" cy="6858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8" name="Rectangle 6">
            <a:extLst>
              <a:ext uri="{FF2B5EF4-FFF2-40B4-BE49-F238E27FC236}">
                <a16:creationId xmlns:a16="http://schemas.microsoft.com/office/drawing/2014/main" id="{3231C178-7C6B-4769-8171-E7042EFEB79A}"/>
              </a:ext>
            </a:extLst>
          </p:cNvPr>
          <p:cNvSpPr>
            <a:spLocks noChangeArrowheads="1"/>
          </p:cNvSpPr>
          <p:nvPr/>
        </p:nvSpPr>
        <p:spPr bwMode="auto">
          <a:xfrm rot="5400000">
            <a:off x="4419600" y="-4419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9" name="Rectangle 7">
            <a:extLst>
              <a:ext uri="{FF2B5EF4-FFF2-40B4-BE49-F238E27FC236}">
                <a16:creationId xmlns:a16="http://schemas.microsoft.com/office/drawing/2014/main" id="{3EA0437E-6B1C-4274-8453-FD55D70325B9}"/>
              </a:ext>
            </a:extLst>
          </p:cNvPr>
          <p:cNvSpPr>
            <a:spLocks noChangeArrowheads="1"/>
          </p:cNvSpPr>
          <p:nvPr/>
        </p:nvSpPr>
        <p:spPr bwMode="auto">
          <a:xfrm rot="5400000">
            <a:off x="4419600" y="2133600"/>
            <a:ext cx="304800" cy="9144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4" name="Rectangle 8">
            <a:extLst>
              <a:ext uri="{FF2B5EF4-FFF2-40B4-BE49-F238E27FC236}">
                <a16:creationId xmlns:a16="http://schemas.microsoft.com/office/drawing/2014/main" id="{B005C9D3-C9D7-42AD-80EB-4B1C3FA90895}"/>
              </a:ext>
            </a:extLst>
          </p:cNvPr>
          <p:cNvSpPr>
            <a:spLocks noChangeArrowheads="1"/>
          </p:cNvSpPr>
          <p:nvPr/>
        </p:nvSpPr>
        <p:spPr bwMode="auto">
          <a:xfrm>
            <a:off x="381000" y="1524000"/>
            <a:ext cx="4267200" cy="4953000"/>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5" name="Line 9">
            <a:extLst>
              <a:ext uri="{FF2B5EF4-FFF2-40B4-BE49-F238E27FC236}">
                <a16:creationId xmlns:a16="http://schemas.microsoft.com/office/drawing/2014/main" id="{DD4F990E-3338-4DC1-BE81-B1BF118516EB}"/>
              </a:ext>
            </a:extLst>
          </p:cNvPr>
          <p:cNvSpPr>
            <a:spLocks noChangeShapeType="1"/>
          </p:cNvSpPr>
          <p:nvPr/>
        </p:nvSpPr>
        <p:spPr bwMode="auto">
          <a:xfrm>
            <a:off x="533400" y="1371600"/>
            <a:ext cx="8001000" cy="0"/>
          </a:xfrm>
          <a:prstGeom prst="line">
            <a:avLst/>
          </a:prstGeom>
          <a:noFill/>
          <a:ln w="57150">
            <a:solidFill>
              <a:srgbClr val="663300"/>
            </a:solidFill>
            <a:round/>
            <a:headEnd/>
            <a:tailEnd/>
          </a:ln>
          <a:effectLst>
            <a:outerShdw dist="35921" dir="2700000" algn="ctr" rotWithShape="0">
              <a:schemeClr val="bg1"/>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4346" name="Rectangle 10">
            <a:extLst>
              <a:ext uri="{FF2B5EF4-FFF2-40B4-BE49-F238E27FC236}">
                <a16:creationId xmlns:a16="http://schemas.microsoft.com/office/drawing/2014/main" id="{B14DBC55-05F3-4C59-8D48-7CF6E6CFEEEE}"/>
              </a:ext>
            </a:extLst>
          </p:cNvPr>
          <p:cNvSpPr>
            <a:spLocks noGrp="1" noChangeArrowheads="1"/>
          </p:cNvSpPr>
          <p:nvPr>
            <p:ph type="body" idx="1"/>
          </p:nvPr>
        </p:nvSpPr>
        <p:spPr>
          <a:xfrm>
            <a:off x="381000" y="1600200"/>
            <a:ext cx="4267200" cy="5029200"/>
          </a:xfrm>
        </p:spPr>
        <p:txBody>
          <a:bodyPr/>
          <a:lstStyle/>
          <a:p>
            <a:pPr eaLnBrk="1" hangingPunct="1">
              <a:lnSpc>
                <a:spcPct val="90000"/>
              </a:lnSpc>
              <a:defRPr/>
            </a:pPr>
            <a:r>
              <a:rPr lang="en-US" sz="2400" b="1" dirty="0">
                <a:solidFill>
                  <a:srgbClr val="FFFF99"/>
                </a:solidFill>
              </a:rPr>
              <a:t>Next, Joshua backtracked and took Hazor.</a:t>
            </a:r>
          </a:p>
          <a:p>
            <a:pPr eaLnBrk="1" hangingPunct="1">
              <a:lnSpc>
                <a:spcPct val="90000"/>
              </a:lnSpc>
              <a:defRPr/>
            </a:pPr>
            <a:r>
              <a:rPr lang="en-US" sz="2400" b="1" dirty="0">
                <a:solidFill>
                  <a:srgbClr val="FFFF99"/>
                </a:solidFill>
              </a:rPr>
              <a:t>Killed inhabitants; burned city</a:t>
            </a:r>
          </a:p>
          <a:p>
            <a:pPr eaLnBrk="1" hangingPunct="1">
              <a:lnSpc>
                <a:spcPct val="90000"/>
              </a:lnSpc>
              <a:defRPr/>
            </a:pPr>
            <a:r>
              <a:rPr lang="en-US" sz="2400" b="1" dirty="0">
                <a:solidFill>
                  <a:srgbClr val="FFFF99"/>
                </a:solidFill>
              </a:rPr>
              <a:t>A major conquest—probably largest city in the land, with 200 acres within massive walls.</a:t>
            </a:r>
          </a:p>
          <a:p>
            <a:pPr eaLnBrk="1" hangingPunct="1">
              <a:lnSpc>
                <a:spcPct val="90000"/>
              </a:lnSpc>
              <a:defRPr/>
            </a:pPr>
            <a:r>
              <a:rPr lang="en-US" sz="2400" b="1" dirty="0">
                <a:solidFill>
                  <a:srgbClr val="FFFF99"/>
                </a:solidFill>
              </a:rPr>
              <a:t>After these victories in the north, there was no king or coalition of kings left to fight Israel.</a:t>
            </a:r>
          </a:p>
        </p:txBody>
      </p:sp>
      <p:sp>
        <p:nvSpPr>
          <p:cNvPr id="14347" name="Oval 11">
            <a:extLst>
              <a:ext uri="{FF2B5EF4-FFF2-40B4-BE49-F238E27FC236}">
                <a16:creationId xmlns:a16="http://schemas.microsoft.com/office/drawing/2014/main" id="{5D9489BC-0871-4F76-A15C-0F1572C1D06B}"/>
              </a:ext>
            </a:extLst>
          </p:cNvPr>
          <p:cNvSpPr>
            <a:spLocks noChangeArrowheads="1"/>
          </p:cNvSpPr>
          <p:nvPr/>
        </p:nvSpPr>
        <p:spPr bwMode="auto">
          <a:xfrm>
            <a:off x="6705600" y="2057400"/>
            <a:ext cx="838200" cy="533400"/>
          </a:xfrm>
          <a:prstGeom prst="ellipse">
            <a:avLst/>
          </a:prstGeom>
          <a:solidFill>
            <a:schemeClr val="bg1">
              <a:alpha val="30980"/>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42770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fade">
                                      <p:cBhvr>
                                        <p:cTn id="7" dur="2000"/>
                                        <p:tgtEl>
                                          <p:spTgt spid="143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4"/>
                                        </p:tgtEl>
                                        <p:attrNameLst>
                                          <p:attrName>style.visibility</p:attrName>
                                        </p:attrNameLst>
                                      </p:cBhvr>
                                      <p:to>
                                        <p:strVal val="visible"/>
                                      </p:to>
                                    </p:set>
                                    <p:animEffect transition="in" filter="fade">
                                      <p:cBhvr>
                                        <p:cTn id="10" dur="2000"/>
                                        <p:tgtEl>
                                          <p:spTgt spid="14344"/>
                                        </p:tgtEl>
                                      </p:cBhvr>
                                    </p:animEffect>
                                  </p:childTnLst>
                                </p:cTn>
                              </p:par>
                            </p:childTnLst>
                          </p:cTn>
                        </p:par>
                        <p:par>
                          <p:cTn id="11" fill="hold" nodeType="afterGroup">
                            <p:stCondLst>
                              <p:cond delay="2000"/>
                            </p:stCondLst>
                            <p:childTnLst>
                              <p:par>
                                <p:cTn id="12" presetID="23" presetClass="entr" presetSubtype="16" fill="hold" nodeType="afterEffect">
                                  <p:stCondLst>
                                    <p:cond delay="0"/>
                                  </p:stCondLst>
                                  <p:childTnLst>
                                    <p:set>
                                      <p:cBhvr>
                                        <p:cTn id="13" dur="1" fill="hold">
                                          <p:stCondLst>
                                            <p:cond delay="0"/>
                                          </p:stCondLst>
                                        </p:cTn>
                                        <p:tgtEl>
                                          <p:spTgt spid="14346">
                                            <p:txEl>
                                              <p:pRg st="0" end="0"/>
                                            </p:txEl>
                                          </p:spTgt>
                                        </p:tgtEl>
                                        <p:attrNameLst>
                                          <p:attrName>style.visibility</p:attrName>
                                        </p:attrNameLst>
                                      </p:cBhvr>
                                      <p:to>
                                        <p:strVal val="visible"/>
                                      </p:to>
                                    </p:set>
                                    <p:anim calcmode="lin" valueType="num">
                                      <p:cBhvr>
                                        <p:cTn id="14" dur="500" fill="hold"/>
                                        <p:tgtEl>
                                          <p:spTgt spid="1434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4346">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23" presetClass="entr" presetSubtype="16" fill="hold" nodeType="afterEffect">
                                  <p:stCondLst>
                                    <p:cond delay="0"/>
                                  </p:stCondLst>
                                  <p:childTnLst>
                                    <p:set>
                                      <p:cBhvr>
                                        <p:cTn id="18" dur="1" fill="hold">
                                          <p:stCondLst>
                                            <p:cond delay="0"/>
                                          </p:stCondLst>
                                        </p:cTn>
                                        <p:tgtEl>
                                          <p:spTgt spid="14346">
                                            <p:txEl>
                                              <p:pRg st="1" end="1"/>
                                            </p:txEl>
                                          </p:spTgt>
                                        </p:tgtEl>
                                        <p:attrNameLst>
                                          <p:attrName>style.visibility</p:attrName>
                                        </p:attrNameLst>
                                      </p:cBhvr>
                                      <p:to>
                                        <p:strVal val="visible"/>
                                      </p:to>
                                    </p:set>
                                    <p:anim calcmode="lin" valueType="num">
                                      <p:cBhvr>
                                        <p:cTn id="19" dur="500" fill="hold"/>
                                        <p:tgtEl>
                                          <p:spTgt spid="1434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4346">
                                            <p:txEl>
                                              <p:pRg st="1" end="1"/>
                                            </p:txEl>
                                          </p:spTgt>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23" presetClass="entr" presetSubtype="16" fill="hold" nodeType="afterEffect">
                                  <p:stCondLst>
                                    <p:cond delay="0"/>
                                  </p:stCondLst>
                                  <p:childTnLst>
                                    <p:set>
                                      <p:cBhvr>
                                        <p:cTn id="23" dur="1" fill="hold">
                                          <p:stCondLst>
                                            <p:cond delay="0"/>
                                          </p:stCondLst>
                                        </p:cTn>
                                        <p:tgtEl>
                                          <p:spTgt spid="14346">
                                            <p:txEl>
                                              <p:pRg st="2" end="2"/>
                                            </p:txEl>
                                          </p:spTgt>
                                        </p:tgtEl>
                                        <p:attrNameLst>
                                          <p:attrName>style.visibility</p:attrName>
                                        </p:attrNameLst>
                                      </p:cBhvr>
                                      <p:to>
                                        <p:strVal val="visible"/>
                                      </p:to>
                                    </p:set>
                                    <p:anim calcmode="lin" valueType="num">
                                      <p:cBhvr>
                                        <p:cTn id="24" dur="500" fill="hold"/>
                                        <p:tgtEl>
                                          <p:spTgt spid="14346">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4346">
                                            <p:txEl>
                                              <p:pRg st="2" end="2"/>
                                            </p:txEl>
                                          </p:spTgt>
                                        </p:tgtEl>
                                        <p:attrNameLst>
                                          <p:attrName>ppt_h</p:attrName>
                                        </p:attrNameLst>
                                      </p:cBhvr>
                                      <p:tavLst>
                                        <p:tav tm="0">
                                          <p:val>
                                            <p:fltVal val="0"/>
                                          </p:val>
                                        </p:tav>
                                        <p:tav tm="100000">
                                          <p:val>
                                            <p:strVal val="#ppt_h"/>
                                          </p:val>
                                        </p:tav>
                                      </p:tavLst>
                                    </p:anim>
                                  </p:childTnLst>
                                </p:cTn>
                              </p:par>
                            </p:childTnLst>
                          </p:cTn>
                        </p:par>
                        <p:par>
                          <p:cTn id="26" fill="hold">
                            <p:stCondLst>
                              <p:cond delay="3500"/>
                            </p:stCondLst>
                            <p:childTnLst>
                              <p:par>
                                <p:cTn id="27" presetID="23" presetClass="entr" presetSubtype="16" fill="hold" nodeType="afterEffect">
                                  <p:stCondLst>
                                    <p:cond delay="0"/>
                                  </p:stCondLst>
                                  <p:childTnLst>
                                    <p:set>
                                      <p:cBhvr>
                                        <p:cTn id="28" dur="1" fill="hold">
                                          <p:stCondLst>
                                            <p:cond delay="0"/>
                                          </p:stCondLst>
                                        </p:cTn>
                                        <p:tgtEl>
                                          <p:spTgt spid="14346">
                                            <p:txEl>
                                              <p:pRg st="3" end="3"/>
                                            </p:txEl>
                                          </p:spTgt>
                                        </p:tgtEl>
                                        <p:attrNameLst>
                                          <p:attrName>style.visibility</p:attrName>
                                        </p:attrNameLst>
                                      </p:cBhvr>
                                      <p:to>
                                        <p:strVal val="visible"/>
                                      </p:to>
                                    </p:set>
                                    <p:anim calcmode="lin" valueType="num">
                                      <p:cBhvr>
                                        <p:cTn id="29" dur="500" fill="hold"/>
                                        <p:tgtEl>
                                          <p:spTgt spid="14346">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4346">
                                            <p:txEl>
                                              <p:pRg st="3" end="3"/>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4000"/>
                            </p:stCondLst>
                            <p:childTnLst>
                              <p:par>
                                <p:cTn id="32" presetID="23" presetClass="entr" presetSubtype="16" fill="hold" grpId="0" nodeType="afterEffect">
                                  <p:stCondLst>
                                    <p:cond delay="0"/>
                                  </p:stCondLst>
                                  <p:childTnLst>
                                    <p:set>
                                      <p:cBhvr>
                                        <p:cTn id="33" dur="1" fill="hold">
                                          <p:stCondLst>
                                            <p:cond delay="0"/>
                                          </p:stCondLst>
                                        </p:cTn>
                                        <p:tgtEl>
                                          <p:spTgt spid="14347"/>
                                        </p:tgtEl>
                                        <p:attrNameLst>
                                          <p:attrName>style.visibility</p:attrName>
                                        </p:attrNameLst>
                                      </p:cBhvr>
                                      <p:to>
                                        <p:strVal val="visible"/>
                                      </p:to>
                                    </p:set>
                                    <p:anim calcmode="lin" valueType="num">
                                      <p:cBhvr>
                                        <p:cTn id="34" dur="500" fill="hold"/>
                                        <p:tgtEl>
                                          <p:spTgt spid="14347"/>
                                        </p:tgtEl>
                                        <p:attrNameLst>
                                          <p:attrName>ppt_w</p:attrName>
                                        </p:attrNameLst>
                                      </p:cBhvr>
                                      <p:tavLst>
                                        <p:tav tm="0">
                                          <p:val>
                                            <p:fltVal val="0"/>
                                          </p:val>
                                        </p:tav>
                                        <p:tav tm="100000">
                                          <p:val>
                                            <p:strVal val="#ppt_w"/>
                                          </p:val>
                                        </p:tav>
                                      </p:tavLst>
                                    </p:anim>
                                    <p:anim calcmode="lin" valueType="num">
                                      <p:cBhvr>
                                        <p:cTn id="35" dur="500" fill="hold"/>
                                        <p:tgtEl>
                                          <p:spTgt spid="143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3"/>
          <p:cNvGrpSpPr>
            <a:grpSpLocks noGrp="1" noUngrp="1" noChangeAspect="1"/>
          </p:cNvGrpSpPr>
          <p:nvPr/>
        </p:nvGrpSpPr>
        <p:grpSpPr bwMode="auto">
          <a:xfrm>
            <a:off x="0" y="0"/>
            <a:ext cx="9144000" cy="6548438"/>
            <a:chOff x="685800" y="836613"/>
            <a:chExt cx="7772400" cy="5565775"/>
          </a:xfrm>
        </p:grpSpPr>
        <p:pic>
          <p:nvPicPr>
            <p:cNvPr id="18440" name="Picture 1" descr="Hazor aerial from southeast, tbs112120011"/>
            <p:cNvPicPr>
              <a:picLocks noRot="1" noChangeAspect="1" noMove="1" noResize="1"/>
            </p:cNvPicPr>
            <p:nvPr isPhoto="1"/>
          </p:nvPicPr>
          <p:blipFill>
            <a:blip r:embed="rId3"/>
            <a:srcRect/>
            <a:stretch>
              <a:fillRect/>
            </a:stretch>
          </p:blipFill>
          <p:spPr bwMode="auto">
            <a:xfrm>
              <a:off x="685800" y="836613"/>
              <a:ext cx="7772400" cy="5184775"/>
            </a:xfrm>
            <a:prstGeom prst="rect">
              <a:avLst/>
            </a:prstGeom>
            <a:noFill/>
            <a:ln w="9525">
              <a:noFill/>
              <a:miter lim="800000"/>
              <a:headEnd/>
              <a:tailEnd/>
            </a:ln>
          </p:spPr>
        </p:pic>
        <p:sp>
          <p:nvSpPr>
            <p:cNvPr id="18441" name="Rectangle 2"/>
            <p:cNvSpPr>
              <a:spLocks noChangeArrowheads="1"/>
            </p:cNvSpPr>
            <p:nvPr/>
          </p:nvSpPr>
          <p:spPr bwMode="auto">
            <a:xfrm>
              <a:off x="685800" y="6059488"/>
              <a:ext cx="7772400" cy="3429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itchFamily="34" charset="0"/>
                  <a:ea typeface="+mn-ea"/>
                  <a:cs typeface="Arial" charset="0"/>
                </a:rPr>
                <a:t>Hazor aerial from southeast—upper and lower cities were </a:t>
              </a:r>
              <a:r>
                <a:rPr lang="en-US" sz="2200" dirty="0">
                  <a:solidFill>
                    <a:srgbClr val="000000"/>
                  </a:solidFill>
                  <a:latin typeface="Calibri" pitchFamily="34" charset="0"/>
                  <a:cs typeface="Arial" charset="0"/>
                </a:rPr>
                <a:t>within walls</a:t>
              </a:r>
              <a:endParaRPr kumimoji="0" lang="en-US" sz="2200" b="0" i="0" u="none" strike="noStrike" kern="1200" cap="none" spc="0" normalizeH="0" baseline="0" noProof="0" dirty="0">
                <a:ln>
                  <a:noFill/>
                </a:ln>
                <a:solidFill>
                  <a:srgbClr val="000000"/>
                </a:solidFill>
                <a:effectLst/>
                <a:uLnTx/>
                <a:uFillTx/>
                <a:latin typeface="Calibri" pitchFamily="34" charset="0"/>
                <a:ea typeface="+mn-ea"/>
                <a:cs typeface="Arial" charset="0"/>
              </a:endParaRPr>
            </a:p>
          </p:txBody>
        </p:sp>
      </p:grpSp>
      <p:sp>
        <p:nvSpPr>
          <p:cNvPr id="6" name="Line 8"/>
          <p:cNvSpPr>
            <a:spLocks noChangeShapeType="1"/>
          </p:cNvSpPr>
          <p:nvPr/>
        </p:nvSpPr>
        <p:spPr bwMode="auto">
          <a:xfrm>
            <a:off x="1447800" y="1143000"/>
            <a:ext cx="381000" cy="838200"/>
          </a:xfrm>
          <a:prstGeom prst="line">
            <a:avLst/>
          </a:prstGeom>
          <a:ln w="22225" cap="flat" cmpd="sng" algn="ctr">
            <a:solidFill>
              <a:schemeClr val="bg1"/>
            </a:solidFill>
            <a:prstDash val="solid"/>
            <a:round/>
            <a:headEnd type="none" w="med" len="med"/>
            <a:tailEnd type="triangle" w="med" len="med"/>
          </a:ln>
          <a:effectLst>
            <a:glow rad="50800">
              <a:schemeClr val="tx1">
                <a:alpha val="6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7" name="Text Box 15"/>
          <p:cNvSpPr txBox="1">
            <a:spLocks noChangeArrowheads="1"/>
          </p:cNvSpPr>
          <p:nvPr/>
        </p:nvSpPr>
        <p:spPr bwMode="auto">
          <a:xfrm>
            <a:off x="457200" y="762000"/>
            <a:ext cx="1222235"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upper tell</a:t>
            </a:r>
          </a:p>
        </p:txBody>
      </p:sp>
      <p:sp>
        <p:nvSpPr>
          <p:cNvPr id="8" name="Text Box 15"/>
          <p:cNvSpPr txBox="1">
            <a:spLocks noChangeArrowheads="1"/>
          </p:cNvSpPr>
          <p:nvPr/>
        </p:nvSpPr>
        <p:spPr bwMode="auto">
          <a:xfrm>
            <a:off x="4343400" y="1371600"/>
            <a:ext cx="1203199"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lower city</a:t>
            </a:r>
          </a:p>
        </p:txBody>
      </p:sp>
      <p:sp>
        <p:nvSpPr>
          <p:cNvPr id="9" name="Text Box 15"/>
          <p:cNvSpPr txBox="1">
            <a:spLocks noChangeArrowheads="1"/>
          </p:cNvSpPr>
          <p:nvPr/>
        </p:nvSpPr>
        <p:spPr bwMode="auto">
          <a:xfrm>
            <a:off x="5562600" y="3124200"/>
            <a:ext cx="1203199" cy="400110"/>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lower city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3"/>
          <p:cNvGrpSpPr>
            <a:grpSpLocks noGrp="1" noUngrp="1" noChangeAspect="1"/>
          </p:cNvGrpSpPr>
          <p:nvPr/>
        </p:nvGrpSpPr>
        <p:grpSpPr bwMode="auto">
          <a:xfrm>
            <a:off x="0" y="0"/>
            <a:ext cx="9144000" cy="6548438"/>
            <a:chOff x="685800" y="836613"/>
            <a:chExt cx="7772400" cy="5565775"/>
          </a:xfrm>
        </p:grpSpPr>
        <p:pic>
          <p:nvPicPr>
            <p:cNvPr id="26626" name="Picture 1" descr="Hazor upper city aerial from east, tbs112290011"/>
            <p:cNvPicPr>
              <a:picLocks noRot="1" noChangeAspect="1" noMove="1" noResize="1"/>
            </p:cNvPicPr>
            <p:nvPr isPhoto="1"/>
          </p:nvPicPr>
          <p:blipFill>
            <a:blip r:embed="rId3"/>
            <a:srcRect/>
            <a:stretch>
              <a:fillRect/>
            </a:stretch>
          </p:blipFill>
          <p:spPr bwMode="auto">
            <a:xfrm>
              <a:off x="685800" y="836613"/>
              <a:ext cx="7772400" cy="5184775"/>
            </a:xfrm>
            <a:prstGeom prst="rect">
              <a:avLst/>
            </a:prstGeom>
            <a:noFill/>
            <a:ln w="9525">
              <a:noFill/>
              <a:miter lim="800000"/>
              <a:headEnd/>
              <a:tailEnd/>
            </a:ln>
          </p:spPr>
        </p:pic>
        <p:sp>
          <p:nvSpPr>
            <p:cNvPr id="26627" name="Rectangle 2"/>
            <p:cNvSpPr>
              <a:spLocks noChangeArrowheads="1"/>
            </p:cNvSpPr>
            <p:nvPr/>
          </p:nvSpPr>
          <p:spPr bwMode="auto">
            <a:xfrm>
              <a:off x="685800" y="6059488"/>
              <a:ext cx="7772400" cy="3429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itchFamily="34" charset="0"/>
                  <a:ea typeface="+mn-ea"/>
                  <a:cs typeface="Arial" charset="0"/>
                </a:rPr>
                <a:t>Hazor upper city aerial from east</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3"/>
          <p:cNvGrpSpPr>
            <a:grpSpLocks noGrp="1" noUngrp="1" noChangeAspect="1"/>
          </p:cNvGrpSpPr>
          <p:nvPr/>
        </p:nvGrpSpPr>
        <p:grpSpPr bwMode="auto">
          <a:xfrm>
            <a:off x="0" y="0"/>
            <a:ext cx="9144000" cy="6564313"/>
            <a:chOff x="685800" y="828675"/>
            <a:chExt cx="7772400" cy="5580063"/>
          </a:xfrm>
        </p:grpSpPr>
        <p:pic>
          <p:nvPicPr>
            <p:cNvPr id="88066" name="Picture 1" descr="Hazor Late Bronze altar near palace, tb032607742dxo"/>
            <p:cNvPicPr>
              <a:picLocks noRot="1" noChangeAspect="1" noMove="1" noResize="1"/>
            </p:cNvPicPr>
            <p:nvPr isPhoto="1"/>
          </p:nvPicPr>
          <p:blipFill>
            <a:blip r:embed="rId3"/>
            <a:srcRect/>
            <a:stretch>
              <a:fillRect/>
            </a:stretch>
          </p:blipFill>
          <p:spPr bwMode="auto">
            <a:xfrm>
              <a:off x="685800" y="828675"/>
              <a:ext cx="7772400" cy="5199063"/>
            </a:xfrm>
            <a:prstGeom prst="rect">
              <a:avLst/>
            </a:prstGeom>
            <a:noFill/>
            <a:ln w="9525">
              <a:noFill/>
              <a:miter lim="800000"/>
              <a:headEnd/>
              <a:tailEnd/>
            </a:ln>
          </p:spPr>
        </p:pic>
        <p:sp>
          <p:nvSpPr>
            <p:cNvPr id="88067" name="Rectangle 2"/>
            <p:cNvSpPr>
              <a:spLocks noChangeArrowheads="1"/>
            </p:cNvSpPr>
            <p:nvPr/>
          </p:nvSpPr>
          <p:spPr bwMode="auto">
            <a:xfrm>
              <a:off x="685800" y="6065972"/>
              <a:ext cx="7772400" cy="34276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alibri" pitchFamily="34" charset="0"/>
                  <a:ea typeface="+mn-ea"/>
                  <a:cs typeface="Arial" charset="0"/>
                </a:rPr>
                <a:t>Hazor Canaanite altar near palace</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6186309"/>
          </a:xfrm>
          <a:prstGeom prst="rect">
            <a:avLst/>
          </a:prstGeom>
          <a:noFill/>
        </p:spPr>
        <p:txBody>
          <a:bodyPr wrap="square" rtlCol="0">
            <a:spAutoFit/>
          </a:bodyPr>
          <a:lstStyle/>
          <a:p>
            <a:r>
              <a:rPr lang="en-US" sz="3600" b="1" dirty="0">
                <a:solidFill>
                  <a:schemeClr val="bg1"/>
                </a:solidFill>
              </a:rPr>
              <a:t>JOSH. 11:14-15—”14  And all the spoil of these cities and the livestock, the people of Israel took for their plunder.  But every person they struck with the edge of the sword until they had destroyed them, and they did not leave any who breathed.  15  Just as the LORD had commanded Moses his servant, so Moses commanded Joshua, and so Joshua did.  He left nothing undone of all that the LORD had commanded Moses.”  (ESV)</a:t>
            </a:r>
          </a:p>
        </p:txBody>
      </p:sp>
    </p:spTree>
    <p:extLst>
      <p:ext uri="{BB962C8B-B14F-4D97-AF65-F5344CB8AC3E}">
        <p14:creationId xmlns:p14="http://schemas.microsoft.com/office/powerpoint/2010/main" val="1979941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9">
            <a:extLst>
              <a:ext uri="{FF2B5EF4-FFF2-40B4-BE49-F238E27FC236}">
                <a16:creationId xmlns:a16="http://schemas.microsoft.com/office/drawing/2014/main" id="{0BADD93D-9756-42B4-96C0-66A16CD97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888" y="152400"/>
            <a:ext cx="481171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a:extLst>
              <a:ext uri="{FF2B5EF4-FFF2-40B4-BE49-F238E27FC236}">
                <a16:creationId xmlns:a16="http://schemas.microsoft.com/office/drawing/2014/main" id="{7AA86CF6-724F-4F65-BE1C-5BA21A13934C}"/>
              </a:ext>
            </a:extLst>
          </p:cNvPr>
          <p:cNvSpPr txBox="1">
            <a:spLocks noChangeArrowheads="1"/>
          </p:cNvSpPr>
          <p:nvPr/>
        </p:nvSpPr>
        <p:spPr bwMode="auto">
          <a:xfrm>
            <a:off x="304800" y="2590800"/>
            <a:ext cx="3733800" cy="157003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In what order were the sections of the land taken?</a:t>
            </a:r>
          </a:p>
        </p:txBody>
      </p:sp>
      <p:sp>
        <p:nvSpPr>
          <p:cNvPr id="15366" name="Oval 6">
            <a:extLst>
              <a:ext uri="{FF2B5EF4-FFF2-40B4-BE49-F238E27FC236}">
                <a16:creationId xmlns:a16="http://schemas.microsoft.com/office/drawing/2014/main" id="{903E26B0-3318-4E4D-8945-4AECC715508F}"/>
              </a:ext>
            </a:extLst>
          </p:cNvPr>
          <p:cNvSpPr>
            <a:spLocks noChangeArrowheads="1"/>
          </p:cNvSpPr>
          <p:nvPr/>
        </p:nvSpPr>
        <p:spPr bwMode="auto">
          <a:xfrm>
            <a:off x="6705600" y="3048000"/>
            <a:ext cx="1219200" cy="1143000"/>
          </a:xfrm>
          <a:prstGeom prst="ellipse">
            <a:avLst/>
          </a:prstGeom>
          <a:solidFill>
            <a:schemeClr val="tx1">
              <a:alpha val="39999"/>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5368" name="Text Box 8">
            <a:extLst>
              <a:ext uri="{FF2B5EF4-FFF2-40B4-BE49-F238E27FC236}">
                <a16:creationId xmlns:a16="http://schemas.microsoft.com/office/drawing/2014/main" id="{E987BB7A-D848-4942-B144-1D4DB648C35E}"/>
              </a:ext>
            </a:extLst>
          </p:cNvPr>
          <p:cNvSpPr txBox="1">
            <a:spLocks noChangeArrowheads="1"/>
          </p:cNvSpPr>
          <p:nvPr/>
        </p:nvSpPr>
        <p:spPr bwMode="auto">
          <a:xfrm>
            <a:off x="7010400" y="3200400"/>
            <a:ext cx="609600" cy="9144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5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a:ea typeface="+mn-ea"/>
                <a:cs typeface="+mn-cs"/>
              </a:rPr>
              <a:t>1</a:t>
            </a:r>
          </a:p>
        </p:txBody>
      </p:sp>
      <p:sp>
        <p:nvSpPr>
          <p:cNvPr id="15369" name="Oval 9">
            <a:extLst>
              <a:ext uri="{FF2B5EF4-FFF2-40B4-BE49-F238E27FC236}">
                <a16:creationId xmlns:a16="http://schemas.microsoft.com/office/drawing/2014/main" id="{A9AFB21E-5E08-4A35-96FC-0724284205AC}"/>
              </a:ext>
            </a:extLst>
          </p:cNvPr>
          <p:cNvSpPr>
            <a:spLocks noChangeArrowheads="1"/>
          </p:cNvSpPr>
          <p:nvPr/>
        </p:nvSpPr>
        <p:spPr bwMode="auto">
          <a:xfrm>
            <a:off x="5486400" y="3581400"/>
            <a:ext cx="1905000" cy="1828800"/>
          </a:xfrm>
          <a:prstGeom prst="ellipse">
            <a:avLst/>
          </a:prstGeom>
          <a:solidFill>
            <a:schemeClr val="tx1">
              <a:alpha val="39999"/>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5370" name="Text Box 10">
            <a:extLst>
              <a:ext uri="{FF2B5EF4-FFF2-40B4-BE49-F238E27FC236}">
                <a16:creationId xmlns:a16="http://schemas.microsoft.com/office/drawing/2014/main" id="{B015824C-C48D-4EAA-90CC-D94B25FCBCFF}"/>
              </a:ext>
            </a:extLst>
          </p:cNvPr>
          <p:cNvSpPr txBox="1">
            <a:spLocks noChangeArrowheads="1"/>
          </p:cNvSpPr>
          <p:nvPr/>
        </p:nvSpPr>
        <p:spPr bwMode="auto">
          <a:xfrm>
            <a:off x="6172200" y="4114800"/>
            <a:ext cx="609600" cy="9144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5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a:ea typeface="+mn-ea"/>
                <a:cs typeface="+mn-cs"/>
              </a:rPr>
              <a:t>2</a:t>
            </a:r>
          </a:p>
        </p:txBody>
      </p:sp>
      <p:sp>
        <p:nvSpPr>
          <p:cNvPr id="15371" name="Oval 11">
            <a:extLst>
              <a:ext uri="{FF2B5EF4-FFF2-40B4-BE49-F238E27FC236}">
                <a16:creationId xmlns:a16="http://schemas.microsoft.com/office/drawing/2014/main" id="{5A45BB56-3A53-4108-B31A-590BB21FE083}"/>
              </a:ext>
            </a:extLst>
          </p:cNvPr>
          <p:cNvSpPr>
            <a:spLocks noChangeArrowheads="1"/>
          </p:cNvSpPr>
          <p:nvPr/>
        </p:nvSpPr>
        <p:spPr bwMode="auto">
          <a:xfrm>
            <a:off x="6477000" y="762000"/>
            <a:ext cx="1524000" cy="1447800"/>
          </a:xfrm>
          <a:prstGeom prst="ellipse">
            <a:avLst/>
          </a:prstGeom>
          <a:solidFill>
            <a:schemeClr val="tx1">
              <a:alpha val="39999"/>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5372" name="Text Box 12">
            <a:extLst>
              <a:ext uri="{FF2B5EF4-FFF2-40B4-BE49-F238E27FC236}">
                <a16:creationId xmlns:a16="http://schemas.microsoft.com/office/drawing/2014/main" id="{09D20C7B-9ED8-49B1-884A-EEDCD2517794}"/>
              </a:ext>
            </a:extLst>
          </p:cNvPr>
          <p:cNvSpPr txBox="1">
            <a:spLocks noChangeArrowheads="1"/>
          </p:cNvSpPr>
          <p:nvPr/>
        </p:nvSpPr>
        <p:spPr bwMode="auto">
          <a:xfrm>
            <a:off x="6934200" y="914400"/>
            <a:ext cx="609600" cy="9144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54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Arial"/>
                <a:ea typeface="+mn-ea"/>
                <a:cs typeface="+mn-cs"/>
              </a:rPr>
              <a:t>3</a:t>
            </a:r>
          </a:p>
        </p:txBody>
      </p:sp>
      <p:sp>
        <p:nvSpPr>
          <p:cNvPr id="11274" name="Rectangle 15">
            <a:extLst>
              <a:ext uri="{FF2B5EF4-FFF2-40B4-BE49-F238E27FC236}">
                <a16:creationId xmlns:a16="http://schemas.microsoft.com/office/drawing/2014/main" id="{F4022052-385D-4D45-8CBD-06448C967AAD}"/>
              </a:ext>
            </a:extLst>
          </p:cNvPr>
          <p:cNvSpPr>
            <a:spLocks noChangeArrowheads="1"/>
          </p:cNvSpPr>
          <p:nvPr/>
        </p:nvSpPr>
        <p:spPr bwMode="auto">
          <a:xfrm>
            <a:off x="0" y="0"/>
            <a:ext cx="1524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1275" name="Rectangle 16">
            <a:extLst>
              <a:ext uri="{FF2B5EF4-FFF2-40B4-BE49-F238E27FC236}">
                <a16:creationId xmlns:a16="http://schemas.microsoft.com/office/drawing/2014/main" id="{07D73DEF-927F-44B1-9F99-496FB581ECB6}"/>
              </a:ext>
            </a:extLst>
          </p:cNvPr>
          <p:cNvSpPr>
            <a:spLocks noChangeArrowheads="1"/>
          </p:cNvSpPr>
          <p:nvPr/>
        </p:nvSpPr>
        <p:spPr bwMode="auto">
          <a:xfrm>
            <a:off x="8991600" y="0"/>
            <a:ext cx="1524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1276" name="Rectangle 17">
            <a:extLst>
              <a:ext uri="{FF2B5EF4-FFF2-40B4-BE49-F238E27FC236}">
                <a16:creationId xmlns:a16="http://schemas.microsoft.com/office/drawing/2014/main" id="{1136D88E-4E50-49E2-AC4C-5CAD51EE2231}"/>
              </a:ext>
            </a:extLst>
          </p:cNvPr>
          <p:cNvSpPr>
            <a:spLocks noChangeArrowheads="1"/>
          </p:cNvSpPr>
          <p:nvPr/>
        </p:nvSpPr>
        <p:spPr bwMode="auto">
          <a:xfrm>
            <a:off x="0" y="0"/>
            <a:ext cx="91440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1277" name="Rectangle 18">
            <a:extLst>
              <a:ext uri="{FF2B5EF4-FFF2-40B4-BE49-F238E27FC236}">
                <a16:creationId xmlns:a16="http://schemas.microsoft.com/office/drawing/2014/main" id="{95E75913-D364-4E4F-83C7-B6C629CD2C70}"/>
              </a:ext>
            </a:extLst>
          </p:cNvPr>
          <p:cNvSpPr>
            <a:spLocks noChangeArrowheads="1"/>
          </p:cNvSpPr>
          <p:nvPr/>
        </p:nvSpPr>
        <p:spPr bwMode="auto">
          <a:xfrm>
            <a:off x="0" y="6705600"/>
            <a:ext cx="91440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500" fill="hold"/>
                                        <p:tgtEl>
                                          <p:spTgt spid="15366"/>
                                        </p:tgtEl>
                                        <p:attrNameLst>
                                          <p:attrName>ppt_w</p:attrName>
                                        </p:attrNameLst>
                                      </p:cBhvr>
                                      <p:tavLst>
                                        <p:tav tm="0">
                                          <p:val>
                                            <p:fltVal val="0"/>
                                          </p:val>
                                        </p:tav>
                                        <p:tav tm="100000">
                                          <p:val>
                                            <p:strVal val="#ppt_w"/>
                                          </p:val>
                                        </p:tav>
                                      </p:tavLst>
                                    </p:anim>
                                    <p:anim calcmode="lin" valueType="num">
                                      <p:cBhvr>
                                        <p:cTn id="8" dur="500" fill="hold"/>
                                        <p:tgtEl>
                                          <p:spTgt spid="1536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368"/>
                                        </p:tgtEl>
                                        <p:attrNameLst>
                                          <p:attrName>style.visibility</p:attrName>
                                        </p:attrNameLst>
                                      </p:cBhvr>
                                      <p:to>
                                        <p:strVal val="visible"/>
                                      </p:to>
                                    </p:set>
                                    <p:anim calcmode="lin" valueType="num">
                                      <p:cBhvr>
                                        <p:cTn id="11" dur="500" fill="hold"/>
                                        <p:tgtEl>
                                          <p:spTgt spid="15368"/>
                                        </p:tgtEl>
                                        <p:attrNameLst>
                                          <p:attrName>ppt_w</p:attrName>
                                        </p:attrNameLst>
                                      </p:cBhvr>
                                      <p:tavLst>
                                        <p:tav tm="0">
                                          <p:val>
                                            <p:fltVal val="0"/>
                                          </p:val>
                                        </p:tav>
                                        <p:tav tm="100000">
                                          <p:val>
                                            <p:strVal val="#ppt_w"/>
                                          </p:val>
                                        </p:tav>
                                      </p:tavLst>
                                    </p:anim>
                                    <p:anim calcmode="lin" valueType="num">
                                      <p:cBhvr>
                                        <p:cTn id="12" dur="500" fill="hold"/>
                                        <p:tgtEl>
                                          <p:spTgt spid="15368"/>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 calcmode="lin" valueType="num">
                                      <p:cBhvr>
                                        <p:cTn id="17" dur="500" fill="hold"/>
                                        <p:tgtEl>
                                          <p:spTgt spid="15369"/>
                                        </p:tgtEl>
                                        <p:attrNameLst>
                                          <p:attrName>ppt_w</p:attrName>
                                        </p:attrNameLst>
                                      </p:cBhvr>
                                      <p:tavLst>
                                        <p:tav tm="0">
                                          <p:val>
                                            <p:fltVal val="0"/>
                                          </p:val>
                                        </p:tav>
                                        <p:tav tm="100000">
                                          <p:val>
                                            <p:strVal val="#ppt_w"/>
                                          </p:val>
                                        </p:tav>
                                      </p:tavLst>
                                    </p:anim>
                                    <p:anim calcmode="lin" valueType="num">
                                      <p:cBhvr>
                                        <p:cTn id="18" dur="500" fill="hold"/>
                                        <p:tgtEl>
                                          <p:spTgt spid="15369"/>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5370"/>
                                        </p:tgtEl>
                                        <p:attrNameLst>
                                          <p:attrName>style.visibility</p:attrName>
                                        </p:attrNameLst>
                                      </p:cBhvr>
                                      <p:to>
                                        <p:strVal val="visible"/>
                                      </p:to>
                                    </p:set>
                                    <p:anim calcmode="lin" valueType="num">
                                      <p:cBhvr>
                                        <p:cTn id="21" dur="500" fill="hold"/>
                                        <p:tgtEl>
                                          <p:spTgt spid="15370"/>
                                        </p:tgtEl>
                                        <p:attrNameLst>
                                          <p:attrName>ppt_w</p:attrName>
                                        </p:attrNameLst>
                                      </p:cBhvr>
                                      <p:tavLst>
                                        <p:tav tm="0">
                                          <p:val>
                                            <p:fltVal val="0"/>
                                          </p:val>
                                        </p:tav>
                                        <p:tav tm="100000">
                                          <p:val>
                                            <p:strVal val="#ppt_w"/>
                                          </p:val>
                                        </p:tav>
                                      </p:tavLst>
                                    </p:anim>
                                    <p:anim calcmode="lin" valueType="num">
                                      <p:cBhvr>
                                        <p:cTn id="22" dur="500" fill="hold"/>
                                        <p:tgtEl>
                                          <p:spTgt spid="15370"/>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5371"/>
                                        </p:tgtEl>
                                        <p:attrNameLst>
                                          <p:attrName>style.visibility</p:attrName>
                                        </p:attrNameLst>
                                      </p:cBhvr>
                                      <p:to>
                                        <p:strVal val="visible"/>
                                      </p:to>
                                    </p:set>
                                    <p:anim calcmode="lin" valueType="num">
                                      <p:cBhvr>
                                        <p:cTn id="27" dur="500" fill="hold"/>
                                        <p:tgtEl>
                                          <p:spTgt spid="15371"/>
                                        </p:tgtEl>
                                        <p:attrNameLst>
                                          <p:attrName>ppt_w</p:attrName>
                                        </p:attrNameLst>
                                      </p:cBhvr>
                                      <p:tavLst>
                                        <p:tav tm="0">
                                          <p:val>
                                            <p:fltVal val="0"/>
                                          </p:val>
                                        </p:tav>
                                        <p:tav tm="100000">
                                          <p:val>
                                            <p:strVal val="#ppt_w"/>
                                          </p:val>
                                        </p:tav>
                                      </p:tavLst>
                                    </p:anim>
                                    <p:anim calcmode="lin" valueType="num">
                                      <p:cBhvr>
                                        <p:cTn id="28" dur="500" fill="hold"/>
                                        <p:tgtEl>
                                          <p:spTgt spid="1537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5372"/>
                                        </p:tgtEl>
                                        <p:attrNameLst>
                                          <p:attrName>style.visibility</p:attrName>
                                        </p:attrNameLst>
                                      </p:cBhvr>
                                      <p:to>
                                        <p:strVal val="visible"/>
                                      </p:to>
                                    </p:set>
                                    <p:anim calcmode="lin" valueType="num">
                                      <p:cBhvr>
                                        <p:cTn id="31" dur="500" fill="hold"/>
                                        <p:tgtEl>
                                          <p:spTgt spid="15372"/>
                                        </p:tgtEl>
                                        <p:attrNameLst>
                                          <p:attrName>ppt_w</p:attrName>
                                        </p:attrNameLst>
                                      </p:cBhvr>
                                      <p:tavLst>
                                        <p:tav tm="0">
                                          <p:val>
                                            <p:fltVal val="0"/>
                                          </p:val>
                                        </p:tav>
                                        <p:tav tm="100000">
                                          <p:val>
                                            <p:strVal val="#ppt_w"/>
                                          </p:val>
                                        </p:tav>
                                      </p:tavLst>
                                    </p:anim>
                                    <p:anim calcmode="lin" valueType="num">
                                      <p:cBhvr>
                                        <p:cTn id="32" dur="500" fill="hold"/>
                                        <p:tgtEl>
                                          <p:spTgt spid="153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8" grpId="0"/>
      <p:bldP spid="15369" grpId="0" animBg="1"/>
      <p:bldP spid="15370" grpId="0"/>
      <p:bldP spid="15371" grpId="0" animBg="1"/>
      <p:bldP spid="153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2" name="Picture 14">
            <a:extLst>
              <a:ext uri="{FF2B5EF4-FFF2-40B4-BE49-F238E27FC236}">
                <a16:creationId xmlns:a16="http://schemas.microsoft.com/office/drawing/2014/main" id="{D20CAFB6-6807-48F6-972D-C836954E9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4008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a:extLst>
              <a:ext uri="{FF2B5EF4-FFF2-40B4-BE49-F238E27FC236}">
                <a16:creationId xmlns:a16="http://schemas.microsoft.com/office/drawing/2014/main" id="{9720EDF7-6A40-4837-85B3-C03A39EFE08D}"/>
              </a:ext>
            </a:extLst>
          </p:cNvPr>
          <p:cNvSpPr txBox="1">
            <a:spLocks noChangeArrowheads="1"/>
          </p:cNvSpPr>
          <p:nvPr/>
        </p:nvSpPr>
        <p:spPr bwMode="auto">
          <a:xfrm>
            <a:off x="152400" y="182563"/>
            <a:ext cx="8839200" cy="52322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uLnTx/>
                <a:uFillTx/>
                <a:latin typeface="Arial"/>
                <a:ea typeface="+mn-ea"/>
                <a:cs typeface="+mn-cs"/>
              </a:rPr>
              <a:t>Where was the “second” Gilgal? (Deut. 11:30)</a:t>
            </a:r>
          </a:p>
        </p:txBody>
      </p:sp>
      <p:sp>
        <p:nvSpPr>
          <p:cNvPr id="17414" name="Oval 6">
            <a:extLst>
              <a:ext uri="{FF2B5EF4-FFF2-40B4-BE49-F238E27FC236}">
                <a16:creationId xmlns:a16="http://schemas.microsoft.com/office/drawing/2014/main" id="{3529E325-56F6-4C56-82D4-88D999F165E9}"/>
              </a:ext>
            </a:extLst>
          </p:cNvPr>
          <p:cNvSpPr>
            <a:spLocks noChangeArrowheads="1"/>
          </p:cNvSpPr>
          <p:nvPr/>
        </p:nvSpPr>
        <p:spPr bwMode="auto">
          <a:xfrm>
            <a:off x="2209800" y="3390900"/>
            <a:ext cx="2209800" cy="838200"/>
          </a:xfrm>
          <a:prstGeom prst="ellipse">
            <a:avLst/>
          </a:prstGeom>
          <a:solidFill>
            <a:schemeClr val="tx1">
              <a:alpha val="30196"/>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3317" name="Rectangle 9">
            <a:extLst>
              <a:ext uri="{FF2B5EF4-FFF2-40B4-BE49-F238E27FC236}">
                <a16:creationId xmlns:a16="http://schemas.microsoft.com/office/drawing/2014/main" id="{91171009-4153-4720-9381-1121C261D52B}"/>
              </a:ext>
            </a:extLst>
          </p:cNvPr>
          <p:cNvSpPr>
            <a:spLocks noChangeArrowheads="1"/>
          </p:cNvSpPr>
          <p:nvPr/>
        </p:nvSpPr>
        <p:spPr bwMode="auto">
          <a:xfrm>
            <a:off x="0" y="0"/>
            <a:ext cx="1524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3318" name="Rectangle 10">
            <a:extLst>
              <a:ext uri="{FF2B5EF4-FFF2-40B4-BE49-F238E27FC236}">
                <a16:creationId xmlns:a16="http://schemas.microsoft.com/office/drawing/2014/main" id="{3DACE476-8B20-458B-84DD-2996424FFEBE}"/>
              </a:ext>
            </a:extLst>
          </p:cNvPr>
          <p:cNvSpPr>
            <a:spLocks noChangeArrowheads="1"/>
          </p:cNvSpPr>
          <p:nvPr/>
        </p:nvSpPr>
        <p:spPr bwMode="auto">
          <a:xfrm>
            <a:off x="8991600" y="0"/>
            <a:ext cx="1524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3319" name="Rectangle 11">
            <a:extLst>
              <a:ext uri="{FF2B5EF4-FFF2-40B4-BE49-F238E27FC236}">
                <a16:creationId xmlns:a16="http://schemas.microsoft.com/office/drawing/2014/main" id="{D845283F-14D4-48C2-86D4-DD1BE4D3E521}"/>
              </a:ext>
            </a:extLst>
          </p:cNvPr>
          <p:cNvSpPr>
            <a:spLocks noChangeArrowheads="1"/>
          </p:cNvSpPr>
          <p:nvPr/>
        </p:nvSpPr>
        <p:spPr bwMode="auto">
          <a:xfrm>
            <a:off x="0" y="0"/>
            <a:ext cx="91440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3320" name="Rectangle 12">
            <a:extLst>
              <a:ext uri="{FF2B5EF4-FFF2-40B4-BE49-F238E27FC236}">
                <a16:creationId xmlns:a16="http://schemas.microsoft.com/office/drawing/2014/main" id="{D5A81EE7-6189-4C1B-AE4D-4B5D9CD4CEDE}"/>
              </a:ext>
            </a:extLst>
          </p:cNvPr>
          <p:cNvSpPr>
            <a:spLocks noChangeArrowheads="1"/>
          </p:cNvSpPr>
          <p:nvPr/>
        </p:nvSpPr>
        <p:spPr bwMode="auto">
          <a:xfrm>
            <a:off x="0" y="6705600"/>
            <a:ext cx="91440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7421" name="Line 13">
            <a:extLst>
              <a:ext uri="{FF2B5EF4-FFF2-40B4-BE49-F238E27FC236}">
                <a16:creationId xmlns:a16="http://schemas.microsoft.com/office/drawing/2014/main" id="{55273594-AE87-442E-A360-B4860604CAF2}"/>
              </a:ext>
            </a:extLst>
          </p:cNvPr>
          <p:cNvSpPr>
            <a:spLocks noChangeShapeType="1"/>
          </p:cNvSpPr>
          <p:nvPr/>
        </p:nvSpPr>
        <p:spPr bwMode="auto">
          <a:xfrm>
            <a:off x="762000" y="914400"/>
            <a:ext cx="7467600" cy="0"/>
          </a:xfrm>
          <a:prstGeom prst="line">
            <a:avLst/>
          </a:prstGeom>
          <a:noFill/>
          <a:ln w="57150">
            <a:solidFill>
              <a:schemeClr val="tx1"/>
            </a:solidFill>
            <a:round/>
            <a:headEnd/>
            <a:tailEnd/>
          </a:ln>
          <a:effectLst>
            <a:outerShdw dist="63500" dir="3187806"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fade">
                                      <p:cBhvr>
                                        <p:cTn id="7" dur="2000"/>
                                        <p:tgtEl>
                                          <p:spTgt spid="17422"/>
                                        </p:tgtEl>
                                      </p:cBhvr>
                                    </p:animEffect>
                                  </p:childTnLst>
                                </p:cTn>
                              </p:par>
                            </p:childTnLst>
                          </p:cTn>
                        </p:par>
                        <p:par>
                          <p:cTn id="8" fill="hold" nodeType="afterGroup">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17414"/>
                                        </p:tgtEl>
                                        <p:attrNameLst>
                                          <p:attrName>style.visibility</p:attrName>
                                        </p:attrNameLst>
                                      </p:cBhvr>
                                      <p:to>
                                        <p:strVal val="visible"/>
                                      </p:to>
                                    </p:set>
                                    <p:anim calcmode="lin" valueType="num">
                                      <p:cBhvr>
                                        <p:cTn id="11" dur="500" fill="hold"/>
                                        <p:tgtEl>
                                          <p:spTgt spid="17414"/>
                                        </p:tgtEl>
                                        <p:attrNameLst>
                                          <p:attrName>ppt_w</p:attrName>
                                        </p:attrNameLst>
                                      </p:cBhvr>
                                      <p:tavLst>
                                        <p:tav tm="0">
                                          <p:val>
                                            <p:fltVal val="0"/>
                                          </p:val>
                                        </p:tav>
                                        <p:tav tm="100000">
                                          <p:val>
                                            <p:strVal val="#ppt_w"/>
                                          </p:val>
                                        </p:tav>
                                      </p:tavLst>
                                    </p:anim>
                                    <p:anim calcmode="lin" valueType="num">
                                      <p:cBhvr>
                                        <p:cTn id="12" dur="500" fill="hold"/>
                                        <p:tgtEl>
                                          <p:spTgt spid="174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5632311"/>
          </a:xfrm>
          <a:prstGeom prst="rect">
            <a:avLst/>
          </a:prstGeom>
          <a:noFill/>
        </p:spPr>
        <p:txBody>
          <a:bodyPr wrap="square" rtlCol="0">
            <a:spAutoFit/>
          </a:bodyPr>
          <a:lstStyle/>
          <a:p>
            <a:r>
              <a:rPr lang="en-US" sz="3600" b="1" dirty="0">
                <a:solidFill>
                  <a:schemeClr val="bg1"/>
                </a:solidFill>
              </a:rPr>
              <a:t>JOSH. 11:19-20—”19  There was not a city that made peace with the people of Israel except the Hivites, the inhabitants of Gibeon.  They took them all in battle.  20  For it was the LORD’s doing to harden their hearts that they should come against Israel in battle, in order that they should be devoted to destruction and should receive no mercy but be destroyed, just as the LORD commanded Moses.”  (ESV)</a:t>
            </a:r>
          </a:p>
        </p:txBody>
      </p:sp>
    </p:spTree>
    <p:extLst>
      <p:ext uri="{BB962C8B-B14F-4D97-AF65-F5344CB8AC3E}">
        <p14:creationId xmlns:p14="http://schemas.microsoft.com/office/powerpoint/2010/main" val="13801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6186309"/>
          </a:xfrm>
          <a:prstGeom prst="rect">
            <a:avLst/>
          </a:prstGeom>
          <a:noFill/>
        </p:spPr>
        <p:txBody>
          <a:bodyPr wrap="square" rtlCol="0">
            <a:spAutoFit/>
          </a:bodyPr>
          <a:lstStyle/>
          <a:p>
            <a:r>
              <a:rPr lang="en-US" sz="3600" b="1" dirty="0">
                <a:solidFill>
                  <a:schemeClr val="bg1"/>
                </a:solidFill>
              </a:rPr>
              <a:t>AS TO THE GIANTS…</a:t>
            </a:r>
          </a:p>
          <a:p>
            <a:r>
              <a:rPr lang="en-US" sz="3600" b="1" dirty="0">
                <a:solidFill>
                  <a:schemeClr val="bg1"/>
                </a:solidFill>
              </a:rPr>
              <a:t>JOSH. 11:21-22—”21  And Joshua came at that time and cut off the </a:t>
            </a:r>
            <a:r>
              <a:rPr lang="en-US" sz="3600" b="1" dirty="0" err="1">
                <a:solidFill>
                  <a:schemeClr val="bg1"/>
                </a:solidFill>
              </a:rPr>
              <a:t>Anakim</a:t>
            </a:r>
            <a:r>
              <a:rPr lang="en-US" sz="3600" b="1" dirty="0">
                <a:solidFill>
                  <a:schemeClr val="bg1"/>
                </a:solidFill>
              </a:rPr>
              <a:t> from the hill country, from Hebron, from </a:t>
            </a:r>
            <a:r>
              <a:rPr lang="en-US" sz="3600" b="1" dirty="0" err="1">
                <a:solidFill>
                  <a:schemeClr val="bg1"/>
                </a:solidFill>
              </a:rPr>
              <a:t>Debir</a:t>
            </a:r>
            <a:r>
              <a:rPr lang="en-US" sz="3600" b="1" dirty="0">
                <a:solidFill>
                  <a:schemeClr val="bg1"/>
                </a:solidFill>
              </a:rPr>
              <a:t>, from </a:t>
            </a:r>
            <a:r>
              <a:rPr lang="en-US" sz="3600" b="1" dirty="0" err="1">
                <a:solidFill>
                  <a:schemeClr val="bg1"/>
                </a:solidFill>
              </a:rPr>
              <a:t>Anab</a:t>
            </a:r>
            <a:r>
              <a:rPr lang="en-US" sz="3600" b="1" dirty="0">
                <a:solidFill>
                  <a:schemeClr val="bg1"/>
                </a:solidFill>
              </a:rPr>
              <a:t>, and from all the hill country of Judah, and from all the hill country of Israel.  Joshua devoted them all to destruction with their cities.  22  There was none of the </a:t>
            </a:r>
            <a:r>
              <a:rPr lang="en-US" sz="3600" b="1" dirty="0" err="1">
                <a:solidFill>
                  <a:schemeClr val="bg1"/>
                </a:solidFill>
              </a:rPr>
              <a:t>Anakim</a:t>
            </a:r>
            <a:r>
              <a:rPr lang="en-US" sz="3600" b="1" dirty="0">
                <a:solidFill>
                  <a:schemeClr val="bg1"/>
                </a:solidFill>
              </a:rPr>
              <a:t> left in the land of the people of Israel.  Only in Gaza, in Gath, and in Ashdod did some remain.”  (ESV)</a:t>
            </a:r>
          </a:p>
        </p:txBody>
      </p:sp>
    </p:spTree>
    <p:extLst>
      <p:ext uri="{BB962C8B-B14F-4D97-AF65-F5344CB8AC3E}">
        <p14:creationId xmlns:p14="http://schemas.microsoft.com/office/powerpoint/2010/main" val="3423717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3970318"/>
          </a:xfrm>
          <a:prstGeom prst="rect">
            <a:avLst/>
          </a:prstGeom>
          <a:noFill/>
        </p:spPr>
        <p:txBody>
          <a:bodyPr wrap="square" rtlCol="0">
            <a:spAutoFit/>
          </a:bodyPr>
          <a:lstStyle/>
          <a:p>
            <a:r>
              <a:rPr lang="en-US" sz="3600" b="1" dirty="0">
                <a:solidFill>
                  <a:schemeClr val="bg1"/>
                </a:solidFill>
              </a:rPr>
              <a:t>AN OVERALL SUMMARY:</a:t>
            </a:r>
          </a:p>
          <a:p>
            <a:r>
              <a:rPr lang="en-US" sz="3600" b="1" dirty="0">
                <a:solidFill>
                  <a:schemeClr val="bg1"/>
                </a:solidFill>
              </a:rPr>
              <a:t>JOSH. 11:23—”23  So Joshua took the whole land, according to all that the LORD had spoken to Moses.  And Joshua gave it for an inheritance to Israel according to their tribal allotments.  </a:t>
            </a:r>
            <a:r>
              <a:rPr lang="en-US" sz="3600" b="1" i="1" u="sng" dirty="0">
                <a:solidFill>
                  <a:srgbClr val="FFFF00"/>
                </a:solidFill>
              </a:rPr>
              <a:t>And the land had rest from war</a:t>
            </a:r>
            <a:r>
              <a:rPr lang="en-US" sz="3600" b="1" dirty="0">
                <a:solidFill>
                  <a:schemeClr val="bg1"/>
                </a:solidFill>
              </a:rPr>
              <a:t>.”  (ESV)</a:t>
            </a:r>
          </a:p>
        </p:txBody>
      </p:sp>
    </p:spTree>
    <p:extLst>
      <p:ext uri="{BB962C8B-B14F-4D97-AF65-F5344CB8AC3E}">
        <p14:creationId xmlns:p14="http://schemas.microsoft.com/office/powerpoint/2010/main" val="1409544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a:extLst>
              <a:ext uri="{FF2B5EF4-FFF2-40B4-BE49-F238E27FC236}">
                <a16:creationId xmlns:a16="http://schemas.microsoft.com/office/drawing/2014/main" id="{234322D0-DF0E-4A82-88FF-609C021F8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1143000"/>
            <a:ext cx="40846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a:extLst>
              <a:ext uri="{FF2B5EF4-FFF2-40B4-BE49-F238E27FC236}">
                <a16:creationId xmlns:a16="http://schemas.microsoft.com/office/drawing/2014/main" id="{B3423004-1922-4675-8097-E573B0C9F331}"/>
              </a:ext>
            </a:extLst>
          </p:cNvPr>
          <p:cNvSpPr>
            <a:spLocks noGrp="1" noChangeArrowheads="1"/>
          </p:cNvSpPr>
          <p:nvPr>
            <p:ph type="title"/>
          </p:nvPr>
        </p:nvSpPr>
        <p:spPr>
          <a:xfrm>
            <a:off x="457200" y="228600"/>
            <a:ext cx="8229600" cy="884238"/>
          </a:xfrm>
          <a:effectLst>
            <a:outerShdw dist="35921" dir="2700000" algn="ctr" rotWithShape="0">
              <a:schemeClr val="bg1"/>
            </a:outerShdw>
          </a:effectLst>
        </p:spPr>
        <p:txBody>
          <a:bodyPr/>
          <a:lstStyle/>
          <a:p>
            <a:pPr eaLnBrk="1" hangingPunct="1">
              <a:defRPr/>
            </a:pPr>
            <a:r>
              <a:rPr lang="en-US" sz="3200" b="1" dirty="0">
                <a:latin typeface="+mn-lt"/>
              </a:rPr>
              <a:t>Joshua 12—Defeated Kings and Cities</a:t>
            </a:r>
          </a:p>
        </p:txBody>
      </p:sp>
      <p:sp>
        <p:nvSpPr>
          <p:cNvPr id="4100" name="Rectangle 5">
            <a:extLst>
              <a:ext uri="{FF2B5EF4-FFF2-40B4-BE49-F238E27FC236}">
                <a16:creationId xmlns:a16="http://schemas.microsoft.com/office/drawing/2014/main" id="{5A7C8BBA-62D3-448A-90F5-5A9FDDF341F6}"/>
              </a:ext>
            </a:extLst>
          </p:cNvPr>
          <p:cNvSpPr>
            <a:spLocks noChangeArrowheads="1"/>
          </p:cNvSpPr>
          <p:nvPr/>
        </p:nvSpPr>
        <p:spPr bwMode="auto">
          <a:xfrm>
            <a:off x="0" y="0"/>
            <a:ext cx="228600" cy="6858000"/>
          </a:xfrm>
          <a:prstGeom prst="rect">
            <a:avLst/>
          </a:prstGeom>
          <a:solidFill>
            <a:srgbClr val="00C0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01" name="Rectangle 6">
            <a:extLst>
              <a:ext uri="{FF2B5EF4-FFF2-40B4-BE49-F238E27FC236}">
                <a16:creationId xmlns:a16="http://schemas.microsoft.com/office/drawing/2014/main" id="{C09FD9A2-8B87-4E6F-BA06-A636B7EFE37E}"/>
              </a:ext>
            </a:extLst>
          </p:cNvPr>
          <p:cNvSpPr>
            <a:spLocks noChangeArrowheads="1"/>
          </p:cNvSpPr>
          <p:nvPr/>
        </p:nvSpPr>
        <p:spPr bwMode="auto">
          <a:xfrm>
            <a:off x="8915400" y="0"/>
            <a:ext cx="228600" cy="6858000"/>
          </a:xfrm>
          <a:prstGeom prst="rect">
            <a:avLst/>
          </a:prstGeom>
          <a:solidFill>
            <a:srgbClr val="00C0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02" name="Rectangle 7">
            <a:extLst>
              <a:ext uri="{FF2B5EF4-FFF2-40B4-BE49-F238E27FC236}">
                <a16:creationId xmlns:a16="http://schemas.microsoft.com/office/drawing/2014/main" id="{D40B2AA9-70B0-4697-845F-FBBD1007A71A}"/>
              </a:ext>
            </a:extLst>
          </p:cNvPr>
          <p:cNvSpPr>
            <a:spLocks noChangeArrowheads="1"/>
          </p:cNvSpPr>
          <p:nvPr/>
        </p:nvSpPr>
        <p:spPr bwMode="auto">
          <a:xfrm>
            <a:off x="0" y="0"/>
            <a:ext cx="9144000" cy="228600"/>
          </a:xfrm>
          <a:prstGeom prst="rect">
            <a:avLst/>
          </a:prstGeom>
          <a:solidFill>
            <a:srgbClr val="00C0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03" name="Rectangle 8">
            <a:extLst>
              <a:ext uri="{FF2B5EF4-FFF2-40B4-BE49-F238E27FC236}">
                <a16:creationId xmlns:a16="http://schemas.microsoft.com/office/drawing/2014/main" id="{E84DD3C2-E0C8-466D-BACF-397C2C792BFA}"/>
              </a:ext>
            </a:extLst>
          </p:cNvPr>
          <p:cNvSpPr>
            <a:spLocks noChangeArrowheads="1"/>
          </p:cNvSpPr>
          <p:nvPr/>
        </p:nvSpPr>
        <p:spPr bwMode="auto">
          <a:xfrm>
            <a:off x="0" y="6629400"/>
            <a:ext cx="9144000" cy="228600"/>
          </a:xfrm>
          <a:prstGeom prst="rect">
            <a:avLst/>
          </a:prstGeom>
          <a:solidFill>
            <a:srgbClr val="00C0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5" name="Rectangle 3">
            <a:extLst>
              <a:ext uri="{FF2B5EF4-FFF2-40B4-BE49-F238E27FC236}">
                <a16:creationId xmlns:a16="http://schemas.microsoft.com/office/drawing/2014/main" id="{3F9B9745-8A81-4CC3-B1AA-8230CCCB4D6D}"/>
              </a:ext>
            </a:extLst>
          </p:cNvPr>
          <p:cNvSpPr>
            <a:spLocks noGrp="1" noChangeArrowheads="1"/>
          </p:cNvSpPr>
          <p:nvPr>
            <p:ph type="body" idx="1"/>
          </p:nvPr>
        </p:nvSpPr>
        <p:spPr>
          <a:xfrm>
            <a:off x="228600" y="1219200"/>
            <a:ext cx="4419600" cy="5486400"/>
          </a:xfrm>
        </p:spPr>
        <p:txBody>
          <a:bodyPr/>
          <a:lstStyle/>
          <a:p>
            <a:pPr eaLnBrk="1" hangingPunct="1">
              <a:lnSpc>
                <a:spcPct val="90000"/>
              </a:lnSpc>
            </a:pPr>
            <a:r>
              <a:rPr lang="en-US" altLang="en-US" dirty="0"/>
              <a:t>Joshua 12 is a summary of all the kings and cities Israel has conquered.</a:t>
            </a:r>
          </a:p>
          <a:p>
            <a:pPr lvl="1" eaLnBrk="1" hangingPunct="1">
              <a:lnSpc>
                <a:spcPct val="90000"/>
              </a:lnSpc>
            </a:pPr>
            <a:r>
              <a:rPr lang="en-US" altLang="en-US" sz="3000" dirty="0"/>
              <a:t>The conquered land includes the territory on both sides of the </a:t>
            </a:r>
            <a:r>
              <a:rPr lang="en-US" altLang="en-US" sz="3000" b="1" dirty="0"/>
              <a:t>Jordan River.</a:t>
            </a:r>
          </a:p>
        </p:txBody>
      </p:sp>
      <p:sp>
        <p:nvSpPr>
          <p:cNvPr id="3083" name="Rectangle 11">
            <a:extLst>
              <a:ext uri="{FF2B5EF4-FFF2-40B4-BE49-F238E27FC236}">
                <a16:creationId xmlns:a16="http://schemas.microsoft.com/office/drawing/2014/main" id="{9CA95143-DE64-44F8-B264-4BD5FC015837}"/>
              </a:ext>
            </a:extLst>
          </p:cNvPr>
          <p:cNvSpPr>
            <a:spLocks noChangeArrowheads="1"/>
          </p:cNvSpPr>
          <p:nvPr/>
        </p:nvSpPr>
        <p:spPr bwMode="auto">
          <a:xfrm>
            <a:off x="7391400" y="2667000"/>
            <a:ext cx="304800" cy="1676400"/>
          </a:xfrm>
          <a:prstGeom prst="rect">
            <a:avLst/>
          </a:prstGeom>
          <a:solidFill>
            <a:schemeClr val="bg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F9ACC35C-8C11-4316-9394-4A4DA869A765}"/>
              </a:ext>
            </a:extLst>
          </p:cNvPr>
          <p:cNvCxnSpPr/>
          <p:nvPr/>
        </p:nvCxnSpPr>
        <p:spPr>
          <a:xfrm>
            <a:off x="762000" y="1066800"/>
            <a:ext cx="762000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ssolve">
                                      <p:cBhvr>
                                        <p:cTn id="12" dur="500"/>
                                        <p:tgtEl>
                                          <p:spTgt spid="3075">
                                            <p:txEl>
                                              <p:pRg st="1" end="1"/>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3086"/>
                                        </p:tgtEl>
                                        <p:attrNameLst>
                                          <p:attrName>style.visibility</p:attrName>
                                        </p:attrNameLst>
                                      </p:cBhvr>
                                      <p:to>
                                        <p:strVal val="visible"/>
                                      </p:to>
                                    </p:set>
                                    <p:animEffect transition="in" filter="fade">
                                      <p:cBhvr>
                                        <p:cTn id="16" dur="2000"/>
                                        <p:tgtEl>
                                          <p:spTgt spid="3086"/>
                                        </p:tgtEl>
                                      </p:cBhvr>
                                    </p:animEffect>
                                  </p:childTnLst>
                                </p:cTn>
                              </p:par>
                            </p:childTnLst>
                          </p:cTn>
                        </p:par>
                        <p:par>
                          <p:cTn id="17" fill="hold" nodeType="afterGroup">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3083"/>
                                        </p:tgtEl>
                                        <p:attrNameLst>
                                          <p:attrName>style.visibility</p:attrName>
                                        </p:attrNameLst>
                                      </p:cBhvr>
                                      <p:to>
                                        <p:strVal val="visible"/>
                                      </p:to>
                                    </p:set>
                                    <p:anim calcmode="lin" valueType="num">
                                      <p:cBhvr>
                                        <p:cTn id="20" dur="500" fill="hold"/>
                                        <p:tgtEl>
                                          <p:spTgt spid="3083"/>
                                        </p:tgtEl>
                                        <p:attrNameLst>
                                          <p:attrName>ppt_w</p:attrName>
                                        </p:attrNameLst>
                                      </p:cBhvr>
                                      <p:tavLst>
                                        <p:tav tm="0">
                                          <p:val>
                                            <p:fltVal val="0"/>
                                          </p:val>
                                        </p:tav>
                                        <p:tav tm="100000">
                                          <p:val>
                                            <p:strVal val="#ppt_w"/>
                                          </p:val>
                                        </p:tav>
                                      </p:tavLst>
                                    </p:anim>
                                    <p:anim calcmode="lin" valueType="num">
                                      <p:cBhvr>
                                        <p:cTn id="21" dur="500" fill="hold"/>
                                        <p:tgtEl>
                                          <p:spTgt spid="30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2" name="Picture 14">
            <a:extLst>
              <a:ext uri="{FF2B5EF4-FFF2-40B4-BE49-F238E27FC236}">
                <a16:creationId xmlns:a16="http://schemas.microsoft.com/office/drawing/2014/main" id="{D20CAFB6-6807-48F6-972D-C836954E9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4008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a:extLst>
              <a:ext uri="{FF2B5EF4-FFF2-40B4-BE49-F238E27FC236}">
                <a16:creationId xmlns:a16="http://schemas.microsoft.com/office/drawing/2014/main" id="{9720EDF7-6A40-4837-85B3-C03A39EFE08D}"/>
              </a:ext>
            </a:extLst>
          </p:cNvPr>
          <p:cNvSpPr txBox="1">
            <a:spLocks noChangeArrowheads="1"/>
          </p:cNvSpPr>
          <p:nvPr/>
        </p:nvSpPr>
        <p:spPr bwMode="auto">
          <a:xfrm>
            <a:off x="152400" y="182563"/>
            <a:ext cx="8839200" cy="52322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sz="2800" b="1" dirty="0">
                <a:solidFill>
                  <a:srgbClr val="FFFFFF"/>
                </a:solidFill>
                <a:latin typeface="Arial"/>
              </a:rPr>
              <a:t>GIBEON-NOT FAR FROM THE ISRAELITES</a:t>
            </a:r>
            <a:endParaRPr kumimoji="0" lang="en-US" sz="2800" b="1" i="0" u="none" strike="noStrike" kern="1200" cap="none" spc="0" normalizeH="0" baseline="0" noProof="0" dirty="0">
              <a:ln>
                <a:noFill/>
              </a:ln>
              <a:solidFill>
                <a:srgbClr val="FFFFFF"/>
              </a:solidFill>
              <a:uLnTx/>
              <a:uFillTx/>
              <a:latin typeface="Arial"/>
              <a:ea typeface="+mn-ea"/>
              <a:cs typeface="+mn-cs"/>
            </a:endParaRPr>
          </a:p>
        </p:txBody>
      </p:sp>
      <p:sp>
        <p:nvSpPr>
          <p:cNvPr id="17414" name="Oval 6">
            <a:extLst>
              <a:ext uri="{FF2B5EF4-FFF2-40B4-BE49-F238E27FC236}">
                <a16:creationId xmlns:a16="http://schemas.microsoft.com/office/drawing/2014/main" id="{3529E325-56F6-4C56-82D4-88D999F165E9}"/>
              </a:ext>
            </a:extLst>
          </p:cNvPr>
          <p:cNvSpPr>
            <a:spLocks noChangeArrowheads="1"/>
          </p:cNvSpPr>
          <p:nvPr/>
        </p:nvSpPr>
        <p:spPr bwMode="auto">
          <a:xfrm>
            <a:off x="2166151" y="4953740"/>
            <a:ext cx="2253449" cy="585926"/>
          </a:xfrm>
          <a:prstGeom prst="ellipse">
            <a:avLst/>
          </a:prstGeom>
          <a:solidFill>
            <a:schemeClr val="tx1">
              <a:alpha val="30196"/>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3317" name="Rectangle 9">
            <a:extLst>
              <a:ext uri="{FF2B5EF4-FFF2-40B4-BE49-F238E27FC236}">
                <a16:creationId xmlns:a16="http://schemas.microsoft.com/office/drawing/2014/main" id="{91171009-4153-4720-9381-1121C261D52B}"/>
              </a:ext>
            </a:extLst>
          </p:cNvPr>
          <p:cNvSpPr>
            <a:spLocks noChangeArrowheads="1"/>
          </p:cNvSpPr>
          <p:nvPr/>
        </p:nvSpPr>
        <p:spPr bwMode="auto">
          <a:xfrm>
            <a:off x="0" y="0"/>
            <a:ext cx="1524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3318" name="Rectangle 10">
            <a:extLst>
              <a:ext uri="{FF2B5EF4-FFF2-40B4-BE49-F238E27FC236}">
                <a16:creationId xmlns:a16="http://schemas.microsoft.com/office/drawing/2014/main" id="{3DACE476-8B20-458B-84DD-2996424FFEBE}"/>
              </a:ext>
            </a:extLst>
          </p:cNvPr>
          <p:cNvSpPr>
            <a:spLocks noChangeArrowheads="1"/>
          </p:cNvSpPr>
          <p:nvPr/>
        </p:nvSpPr>
        <p:spPr bwMode="auto">
          <a:xfrm>
            <a:off x="8991600" y="0"/>
            <a:ext cx="1524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3319" name="Rectangle 11">
            <a:extLst>
              <a:ext uri="{FF2B5EF4-FFF2-40B4-BE49-F238E27FC236}">
                <a16:creationId xmlns:a16="http://schemas.microsoft.com/office/drawing/2014/main" id="{D845283F-14D4-48C2-86D4-DD1BE4D3E521}"/>
              </a:ext>
            </a:extLst>
          </p:cNvPr>
          <p:cNvSpPr>
            <a:spLocks noChangeArrowheads="1"/>
          </p:cNvSpPr>
          <p:nvPr/>
        </p:nvSpPr>
        <p:spPr bwMode="auto">
          <a:xfrm>
            <a:off x="0" y="0"/>
            <a:ext cx="91440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3320" name="Rectangle 12">
            <a:extLst>
              <a:ext uri="{FF2B5EF4-FFF2-40B4-BE49-F238E27FC236}">
                <a16:creationId xmlns:a16="http://schemas.microsoft.com/office/drawing/2014/main" id="{D5A81EE7-6189-4C1B-AE4D-4B5D9CD4CEDE}"/>
              </a:ext>
            </a:extLst>
          </p:cNvPr>
          <p:cNvSpPr>
            <a:spLocks noChangeArrowheads="1"/>
          </p:cNvSpPr>
          <p:nvPr/>
        </p:nvSpPr>
        <p:spPr bwMode="auto">
          <a:xfrm>
            <a:off x="0" y="6705600"/>
            <a:ext cx="91440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7421" name="Line 13">
            <a:extLst>
              <a:ext uri="{FF2B5EF4-FFF2-40B4-BE49-F238E27FC236}">
                <a16:creationId xmlns:a16="http://schemas.microsoft.com/office/drawing/2014/main" id="{55273594-AE87-442E-A360-B4860604CAF2}"/>
              </a:ext>
            </a:extLst>
          </p:cNvPr>
          <p:cNvSpPr>
            <a:spLocks noChangeShapeType="1"/>
          </p:cNvSpPr>
          <p:nvPr/>
        </p:nvSpPr>
        <p:spPr bwMode="auto">
          <a:xfrm>
            <a:off x="762000" y="914400"/>
            <a:ext cx="7467600" cy="0"/>
          </a:xfrm>
          <a:prstGeom prst="line">
            <a:avLst/>
          </a:prstGeom>
          <a:noFill/>
          <a:ln w="57150">
            <a:solidFill>
              <a:schemeClr val="tx1"/>
            </a:solidFill>
            <a:round/>
            <a:headEnd/>
            <a:tailEnd/>
          </a:ln>
          <a:effectLst>
            <a:outerShdw dist="63500" dir="3187806"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Tree>
    <p:extLst>
      <p:ext uri="{BB962C8B-B14F-4D97-AF65-F5344CB8AC3E}">
        <p14:creationId xmlns:p14="http://schemas.microsoft.com/office/powerpoint/2010/main" val="6934185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fade">
                                      <p:cBhvr>
                                        <p:cTn id="7" dur="2000"/>
                                        <p:tgtEl>
                                          <p:spTgt spid="17422"/>
                                        </p:tgtEl>
                                      </p:cBhvr>
                                    </p:animEffect>
                                  </p:childTnLst>
                                </p:cTn>
                              </p:par>
                            </p:childTnLst>
                          </p:cTn>
                        </p:par>
                        <p:par>
                          <p:cTn id="8" fill="hold" nodeType="afterGroup">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17414"/>
                                        </p:tgtEl>
                                        <p:attrNameLst>
                                          <p:attrName>style.visibility</p:attrName>
                                        </p:attrNameLst>
                                      </p:cBhvr>
                                      <p:to>
                                        <p:strVal val="visible"/>
                                      </p:to>
                                    </p:set>
                                    <p:anim calcmode="lin" valueType="num">
                                      <p:cBhvr>
                                        <p:cTn id="11" dur="500" fill="hold"/>
                                        <p:tgtEl>
                                          <p:spTgt spid="17414"/>
                                        </p:tgtEl>
                                        <p:attrNameLst>
                                          <p:attrName>ppt_w</p:attrName>
                                        </p:attrNameLst>
                                      </p:cBhvr>
                                      <p:tavLst>
                                        <p:tav tm="0">
                                          <p:val>
                                            <p:fltVal val="0"/>
                                          </p:val>
                                        </p:tav>
                                        <p:tav tm="100000">
                                          <p:val>
                                            <p:strVal val="#ppt_w"/>
                                          </p:val>
                                        </p:tav>
                                      </p:tavLst>
                                    </p:anim>
                                    <p:anim calcmode="lin" valueType="num">
                                      <p:cBhvr>
                                        <p:cTn id="12" dur="500" fill="hold"/>
                                        <p:tgtEl>
                                          <p:spTgt spid="174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0" y="-1"/>
            <a:ext cx="9144000" cy="6519956"/>
            <a:chOff x="685800" y="847725"/>
            <a:chExt cx="7772400" cy="5541963"/>
          </a:xfrm>
        </p:grpSpPr>
        <p:pic>
          <p:nvPicPr>
            <p:cNvPr id="2" name="Picture 1" descr="Gibeon from southwest aerial, bb00010005"/>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685800" y="847725"/>
              <a:ext cx="7772400" cy="5160963"/>
            </a:xfrm>
            <a:prstGeom prst="rect">
              <a:avLst/>
            </a:prstGeom>
            <a:noFill/>
            <a:ln>
              <a:noFill/>
            </a:ln>
          </p:spPr>
        </p:pic>
        <p:sp>
          <p:nvSpPr>
            <p:cNvPr id="3" name="Rectangle 2"/>
            <p:cNvSpPr/>
            <p:nvPr/>
          </p:nvSpPr>
          <p:spPr>
            <a:xfrm>
              <a:off x="685800" y="6046788"/>
              <a:ext cx="7772400" cy="342900"/>
            </a:xfrm>
            <a:prstGeom prst="rect">
              <a:avLst/>
            </a:prstGeom>
            <a:noFill/>
            <a:ln>
              <a:noFill/>
            </a:ln>
          </p:spPr>
          <p:txBody>
            <a:bodyPr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Gibeon from southwest aerial</a:t>
              </a:r>
            </a:p>
          </p:txBody>
        </p:sp>
      </p:grpSp>
    </p:spTree>
    <p:extLst>
      <p:ext uri="{BB962C8B-B14F-4D97-AF65-F5344CB8AC3E}">
        <p14:creationId xmlns:p14="http://schemas.microsoft.com/office/powerpoint/2010/main" val="2156415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6124754"/>
          </a:xfrm>
          <a:prstGeom prst="rect">
            <a:avLst/>
          </a:prstGeom>
          <a:noFill/>
        </p:spPr>
        <p:txBody>
          <a:bodyPr wrap="square" rtlCol="0">
            <a:spAutoFit/>
          </a:bodyPr>
          <a:lstStyle/>
          <a:p>
            <a:r>
              <a:rPr lang="en-US" sz="2800" b="1" dirty="0">
                <a:solidFill>
                  <a:schemeClr val="bg1"/>
                </a:solidFill>
              </a:rPr>
              <a:t>QUESTION 1:  Why were the Gibeonites so determined to enter into a treaty with Israel?</a:t>
            </a:r>
          </a:p>
          <a:p>
            <a:pPr marL="457200" indent="-457200">
              <a:buFont typeface="Wingdings" panose="05000000000000000000" pitchFamily="2" charset="2"/>
              <a:buChar char="§"/>
            </a:pPr>
            <a:r>
              <a:rPr lang="en-US" sz="2800" b="1" dirty="0">
                <a:solidFill>
                  <a:schemeClr val="bg1"/>
                </a:solidFill>
              </a:rPr>
              <a:t>They, along with other kings west of the Jordan River, knew of the Israelite successes at Jericho and Ai, as well as what the LORD had done in Egypt and to the Amorites (</a:t>
            </a:r>
            <a:r>
              <a:rPr lang="en-US" sz="2800" b="1" dirty="0" err="1">
                <a:solidFill>
                  <a:schemeClr val="bg1"/>
                </a:solidFill>
              </a:rPr>
              <a:t>Sihon</a:t>
            </a:r>
            <a:r>
              <a:rPr lang="en-US" sz="2800" b="1" dirty="0">
                <a:solidFill>
                  <a:schemeClr val="bg1"/>
                </a:solidFill>
              </a:rPr>
              <a:t> and </a:t>
            </a:r>
            <a:r>
              <a:rPr lang="en-US" sz="2800" b="1" dirty="0" err="1">
                <a:solidFill>
                  <a:schemeClr val="bg1"/>
                </a:solidFill>
              </a:rPr>
              <a:t>Og</a:t>
            </a:r>
            <a:r>
              <a:rPr lang="en-US" sz="2800" b="1" dirty="0">
                <a:solidFill>
                  <a:schemeClr val="bg1"/>
                </a:solidFill>
              </a:rPr>
              <a:t>).  (Josh. 9:3, 9-10)</a:t>
            </a:r>
          </a:p>
          <a:p>
            <a:pPr marL="457200" indent="-457200">
              <a:buFont typeface="Wingdings" panose="05000000000000000000" pitchFamily="2" charset="2"/>
              <a:buChar char="§"/>
            </a:pPr>
            <a:r>
              <a:rPr lang="en-US" sz="2800" b="1" dirty="0">
                <a:solidFill>
                  <a:schemeClr val="bg1"/>
                </a:solidFill>
              </a:rPr>
              <a:t>Gibeon now looked to be next in line—a worse situation than the other kings faced.</a:t>
            </a:r>
          </a:p>
          <a:p>
            <a:pPr marL="457200" indent="-457200">
              <a:buFont typeface="Wingdings" panose="05000000000000000000" pitchFamily="2" charset="2"/>
              <a:buChar char="§"/>
            </a:pPr>
            <a:r>
              <a:rPr lang="en-US" sz="2800" b="1" dirty="0">
                <a:solidFill>
                  <a:schemeClr val="bg1"/>
                </a:solidFill>
              </a:rPr>
              <a:t>Gibeonites were aware of God’s instructions about how Israelites were to treat </a:t>
            </a:r>
            <a:r>
              <a:rPr lang="en-US" sz="2800" b="1" dirty="0">
                <a:solidFill>
                  <a:srgbClr val="FFFF00"/>
                </a:solidFill>
              </a:rPr>
              <a:t>inhabitants of the land</a:t>
            </a:r>
            <a:r>
              <a:rPr lang="en-US" sz="2800" b="1" dirty="0">
                <a:solidFill>
                  <a:schemeClr val="bg1"/>
                </a:solidFill>
              </a:rPr>
              <a:t>—that they were to be “destroyed.”  (Josh. 9:24)</a:t>
            </a:r>
          </a:p>
          <a:p>
            <a:pPr marL="457200" indent="-457200">
              <a:buFont typeface="Wingdings" panose="05000000000000000000" pitchFamily="2" charset="2"/>
              <a:buChar char="§"/>
            </a:pPr>
            <a:r>
              <a:rPr lang="en-US" sz="2800" b="1" dirty="0">
                <a:solidFill>
                  <a:schemeClr val="bg1"/>
                </a:solidFill>
              </a:rPr>
              <a:t>At the same time, they seemed to understand that peoples/cities not within the promised land of Canaan would receive less harsh treatment.</a:t>
            </a:r>
          </a:p>
        </p:txBody>
      </p:sp>
    </p:spTree>
    <p:extLst>
      <p:ext uri="{BB962C8B-B14F-4D97-AF65-F5344CB8AC3E}">
        <p14:creationId xmlns:p14="http://schemas.microsoft.com/office/powerpoint/2010/main" val="29636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5016758"/>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Exod. 23:31-33—”31 ….and </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YOU SHALL DRIVE THEM OUT BEFORE YOU</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32  </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YOU SHALL MAKE NO COVENANT WITH THEM AND THEIR GODS.  </a:t>
            </a: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33</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THEY SHALL NOT DWELL IN YOUR LAND</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lest they make you sin against me; for if you serve their gods, it will surely be a snare to you.”  (ESV)</a:t>
            </a:r>
          </a:p>
        </p:txBody>
      </p:sp>
    </p:spTree>
    <p:extLst>
      <p:ext uri="{BB962C8B-B14F-4D97-AF65-F5344CB8AC3E}">
        <p14:creationId xmlns:p14="http://schemas.microsoft.com/office/powerpoint/2010/main" val="403955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EC261-129E-4700-88DA-898163ED52A2}"/>
              </a:ext>
            </a:extLst>
          </p:cNvPr>
          <p:cNvSpPr txBox="1"/>
          <p:nvPr/>
        </p:nvSpPr>
        <p:spPr>
          <a:xfrm flipH="1">
            <a:off x="275208" y="310719"/>
            <a:ext cx="8566950" cy="5632311"/>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Deut. 20:16-18 —”16  But in the cities of these peoples that the LORD your God is giving you for an inheritance, </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YOU SHALL SAVE ALIVE NOTHING THAT BREATHES, </a:t>
            </a: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17  but you shall devote them to complete destruction….18  that they may not teach you to do according to all their abominable practices that they have done for their gods, and so you sin against the LORD your God.”  (ESV)</a:t>
            </a:r>
          </a:p>
        </p:txBody>
      </p:sp>
    </p:spTree>
    <p:extLst>
      <p:ext uri="{BB962C8B-B14F-4D97-AF65-F5344CB8AC3E}">
        <p14:creationId xmlns:p14="http://schemas.microsoft.com/office/powerpoint/2010/main" val="306610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7E957-E608-4FE3-A223-055F047233E8}"/>
              </a:ext>
            </a:extLst>
          </p:cNvPr>
          <p:cNvSpPr txBox="1"/>
          <p:nvPr/>
        </p:nvSpPr>
        <p:spPr>
          <a:xfrm>
            <a:off x="301841" y="257453"/>
            <a:ext cx="8558074" cy="4524315"/>
          </a:xfrm>
          <a:prstGeom prst="rect">
            <a:avLst/>
          </a:prstGeom>
          <a:noFill/>
        </p:spPr>
        <p:txBody>
          <a:bodyPr wrap="square" rtlCol="0">
            <a:spAutoFit/>
          </a:bodyPr>
          <a:lstStyle/>
          <a:p>
            <a:r>
              <a:rPr lang="en-US" sz="3200" b="1" dirty="0">
                <a:solidFill>
                  <a:schemeClr val="bg1"/>
                </a:solidFill>
              </a:rPr>
              <a:t>QUESTION 2:  What serious mistake did the Israelites make in considering the Gibeonites’ story (and their request for a covenant)?</a:t>
            </a:r>
          </a:p>
          <a:p>
            <a:pPr marL="457200" indent="-457200">
              <a:buFont typeface="Wingdings" panose="05000000000000000000" pitchFamily="2" charset="2"/>
              <a:buChar char="§"/>
            </a:pPr>
            <a:r>
              <a:rPr lang="en-US" sz="3200" b="1" dirty="0">
                <a:solidFill>
                  <a:schemeClr val="bg1"/>
                </a:solidFill>
              </a:rPr>
              <a:t>The Israelites were suspicious and carefully inspected the Gibeonites’ provisions and clothing.</a:t>
            </a:r>
          </a:p>
          <a:p>
            <a:pPr marL="457200" indent="-457200">
              <a:buFont typeface="Wingdings" panose="05000000000000000000" pitchFamily="2" charset="2"/>
              <a:buChar char="§"/>
            </a:pPr>
            <a:r>
              <a:rPr lang="en-US" sz="3200" b="1" u="sng" dirty="0">
                <a:solidFill>
                  <a:schemeClr val="bg1"/>
                </a:solidFill>
              </a:rPr>
              <a:t>But</a:t>
            </a:r>
            <a:r>
              <a:rPr lang="en-US" sz="3200" b="1" dirty="0">
                <a:solidFill>
                  <a:schemeClr val="bg1"/>
                </a:solidFill>
              </a:rPr>
              <a:t> they </a:t>
            </a:r>
            <a:r>
              <a:rPr lang="en-US" sz="3200" b="1" i="1" dirty="0">
                <a:solidFill>
                  <a:srgbClr val="FFFF00"/>
                </a:solidFill>
              </a:rPr>
              <a:t>failed to consult God</a:t>
            </a:r>
            <a:r>
              <a:rPr lang="en-US" sz="3200" b="1" dirty="0">
                <a:solidFill>
                  <a:schemeClr val="bg1"/>
                </a:solidFill>
              </a:rPr>
              <a:t>.</a:t>
            </a:r>
          </a:p>
          <a:p>
            <a:pPr marL="914400" lvl="1" indent="-457200">
              <a:buFont typeface="Wingdings" panose="05000000000000000000" pitchFamily="2" charset="2"/>
              <a:buChar char="Ø"/>
            </a:pPr>
            <a:r>
              <a:rPr lang="en-US" sz="3200" b="1" dirty="0">
                <a:solidFill>
                  <a:schemeClr val="bg1"/>
                </a:solidFill>
              </a:rPr>
              <a:t>This would prove to be a significant omission.</a:t>
            </a:r>
          </a:p>
        </p:txBody>
      </p:sp>
    </p:spTree>
    <p:extLst>
      <p:ext uri="{BB962C8B-B14F-4D97-AF65-F5344CB8AC3E}">
        <p14:creationId xmlns:p14="http://schemas.microsoft.com/office/powerpoint/2010/main" val="395630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0.xml><?xml version="1.0" encoding="utf-8"?>
<a:theme xmlns:a="http://schemas.openxmlformats.org/drawingml/2006/main" name="5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2448</TotalTime>
  <Words>1960</Words>
  <Application>Microsoft Office PowerPoint</Application>
  <PresentationFormat>On-screen Show (4:3)</PresentationFormat>
  <Paragraphs>139</Paragraphs>
  <Slides>33</Slides>
  <Notes>4</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33</vt:i4>
      </vt:variant>
    </vt:vector>
  </HeadingPairs>
  <TitlesOfParts>
    <vt:vector size="51" baseType="lpstr">
      <vt:lpstr>Arial</vt:lpstr>
      <vt:lpstr>Arial Narrow</vt:lpstr>
      <vt:lpstr>Calibri</vt:lpstr>
      <vt:lpstr>Calibri Light</vt:lpstr>
      <vt:lpstr>Souvenir Lt BT</vt:lpstr>
      <vt:lpstr>Times New Roman</vt:lpstr>
      <vt:lpstr>Wingdings</vt:lpstr>
      <vt:lpstr>Metropolitan</vt:lpstr>
      <vt:lpstr>1_Office Theme</vt:lpstr>
      <vt:lpstr>3_Office Theme</vt:lpstr>
      <vt:lpstr>Default Design</vt:lpstr>
      <vt:lpstr>White</vt:lpstr>
      <vt:lpstr>1_Default Design</vt:lpstr>
      <vt:lpstr>3_Default Design</vt:lpstr>
      <vt:lpstr>2_Default Design</vt:lpstr>
      <vt:lpstr>4_Default Design</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Joshua 12—Defeated Kings and Cities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AND IVY</dc:creator>
  <cp:lastModifiedBy>ASHLEY AND IVY</cp:lastModifiedBy>
  <cp:revision>77</cp:revision>
  <dcterms:created xsi:type="dcterms:W3CDTF">2021-07-14T21:52:59Z</dcterms:created>
  <dcterms:modified xsi:type="dcterms:W3CDTF">2021-07-25T13:35:55Z</dcterms:modified>
</cp:coreProperties>
</file>