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00" r:id="rId4"/>
    <p:sldMasterId id="2147483712" r:id="rId5"/>
    <p:sldMasterId id="2147483724" r:id="rId6"/>
    <p:sldMasterId id="2147483736" r:id="rId7"/>
    <p:sldMasterId id="2147483748" r:id="rId8"/>
    <p:sldMasterId id="2147483760" r:id="rId9"/>
    <p:sldMasterId id="2147483772" r:id="rId10"/>
    <p:sldMasterId id="2147483784" r:id="rId11"/>
    <p:sldMasterId id="2147483796" r:id="rId12"/>
    <p:sldMasterId id="2147483808" r:id="rId13"/>
  </p:sldMasterIdLst>
  <p:notesMasterIdLst>
    <p:notesMasterId r:id="rId70"/>
  </p:notesMasterIdLst>
  <p:sldIdLst>
    <p:sldId id="573" r:id="rId14"/>
    <p:sldId id="270" r:id="rId15"/>
    <p:sldId id="268" r:id="rId16"/>
    <p:sldId id="264" r:id="rId17"/>
    <p:sldId id="266" r:id="rId18"/>
    <p:sldId id="294" r:id="rId19"/>
    <p:sldId id="295" r:id="rId20"/>
    <p:sldId id="257" r:id="rId21"/>
    <p:sldId id="259" r:id="rId22"/>
    <p:sldId id="441" r:id="rId23"/>
    <p:sldId id="568" r:id="rId24"/>
    <p:sldId id="445" r:id="rId25"/>
    <p:sldId id="271" r:id="rId26"/>
    <p:sldId id="258" r:id="rId27"/>
    <p:sldId id="260" r:id="rId28"/>
    <p:sldId id="263" r:id="rId29"/>
    <p:sldId id="272" r:id="rId30"/>
    <p:sldId id="513" r:id="rId31"/>
    <p:sldId id="273" r:id="rId32"/>
    <p:sldId id="299" r:id="rId33"/>
    <p:sldId id="274" r:id="rId34"/>
    <p:sldId id="407" r:id="rId35"/>
    <p:sldId id="276" r:id="rId36"/>
    <p:sldId id="567" r:id="rId37"/>
    <p:sldId id="277" r:id="rId38"/>
    <p:sldId id="515" r:id="rId39"/>
    <p:sldId id="278" r:id="rId40"/>
    <p:sldId id="546" r:id="rId41"/>
    <p:sldId id="279" r:id="rId42"/>
    <p:sldId id="267" r:id="rId43"/>
    <p:sldId id="280" r:id="rId44"/>
    <p:sldId id="281" r:id="rId45"/>
    <p:sldId id="261" r:id="rId46"/>
    <p:sldId id="570" r:id="rId47"/>
    <p:sldId id="514" r:id="rId48"/>
    <p:sldId id="511" r:id="rId49"/>
    <p:sldId id="269" r:id="rId50"/>
    <p:sldId id="372" r:id="rId51"/>
    <p:sldId id="282" r:id="rId52"/>
    <p:sldId id="283" r:id="rId53"/>
    <p:sldId id="480" r:id="rId54"/>
    <p:sldId id="516" r:id="rId55"/>
    <p:sldId id="368" r:id="rId56"/>
    <p:sldId id="284" r:id="rId57"/>
    <p:sldId id="285" r:id="rId58"/>
    <p:sldId id="286" r:id="rId59"/>
    <p:sldId id="287" r:id="rId60"/>
    <p:sldId id="288" r:id="rId61"/>
    <p:sldId id="289" r:id="rId62"/>
    <p:sldId id="290" r:id="rId63"/>
    <p:sldId id="291" r:id="rId64"/>
    <p:sldId id="292" r:id="rId65"/>
    <p:sldId id="293" r:id="rId66"/>
    <p:sldId id="571" r:id="rId67"/>
    <p:sldId id="572" r:id="rId68"/>
    <p:sldId id="296"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138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421D4E-133B-4F47-BF74-B223509DF328}" type="datetimeFigureOut">
              <a:rPr lang="en-US" smtClean="0"/>
              <a:t>7/4/2021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6C964-BBA2-4FF9-90BE-02B3D81375BB}" type="slidenum">
              <a:rPr lang="en-US" smtClean="0"/>
              <a:t>‹#›</a:t>
            </a:fld>
            <a:endParaRPr lang="en-US"/>
          </a:p>
        </p:txBody>
      </p:sp>
    </p:spTree>
    <p:extLst>
      <p:ext uri="{BB962C8B-B14F-4D97-AF65-F5344CB8AC3E}">
        <p14:creationId xmlns:p14="http://schemas.microsoft.com/office/powerpoint/2010/main" val="779689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p:spPr>
        <p:txBody>
          <a:bodyPr/>
          <a:lstStyle/>
          <a:p>
            <a:pPr eaLnBrk="1" hangingPunct="1"/>
            <a:r>
              <a:rPr lang="en-US" dirty="0">
                <a:latin typeface="Times New Roman" pitchFamily="18" charset="0"/>
              </a:rPr>
              <a:t>tb121704900</a:t>
            </a:r>
          </a:p>
        </p:txBody>
      </p:sp>
      <p:sp>
        <p:nvSpPr>
          <p:cNvPr id="17411"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2B73B6-415B-4460-ACD3-99659C47186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p:spPr>
        <p:txBody>
          <a:bodyPr/>
          <a:lstStyle/>
          <a:p>
            <a:r>
              <a:rPr lang="en-US" dirty="0">
                <a:ea typeface="ＭＳ Ｐゴシック" pitchFamily="34" charset="-128"/>
              </a:rPr>
              <a:t>The Yarmuk River forms the northern border of Gilead and the southern border of Bashan (modern Golan Heights) but is never specifically mentioned in Scripture by name.</a:t>
            </a:r>
          </a:p>
          <a:p>
            <a:endParaRPr lang="en-US" dirty="0">
              <a:ea typeface="ＭＳ Ｐゴシック" pitchFamily="34" charset="-128"/>
            </a:endParaRPr>
          </a:p>
          <a:p>
            <a:r>
              <a:rPr lang="en-US" dirty="0">
                <a:ea typeface="ＭＳ Ｐゴシック" pitchFamily="34" charset="-128"/>
              </a:rPr>
              <a:t>tbs117130011</a:t>
            </a:r>
          </a:p>
        </p:txBody>
      </p:sp>
      <p:sp>
        <p:nvSpPr>
          <p:cNvPr id="21507"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B69DE7-6903-409C-8DEE-99CFB005890B}"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61D75E-D832-465A-AFA4-4670A0DA3AC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marL="228600" indent="-228600" eaLnBrk="1" hangingPunct="1"/>
            <a:r>
              <a:rPr lang="en-US">
                <a:solidFill>
                  <a:srgbClr val="000000"/>
                </a:solidFill>
                <a:latin typeface="Times New Roman" pitchFamily="18" charset="0"/>
                <a:ea typeface="ＭＳ Ｐゴシック" pitchFamily="34" charset="-128"/>
                <a:cs typeface="Times New Roman" pitchFamily="18" charset="0"/>
              </a:rPr>
              <a:t>tb010703243</a:t>
            </a:r>
          </a:p>
          <a:p>
            <a:pPr marL="228600" indent="-228600" eaLnBrk="1" hangingPunct="1"/>
            <a:endParaRPr lang="en-US">
              <a:solidFill>
                <a:srgbClr val="000000"/>
              </a:solidFill>
              <a:latin typeface="Times New Roman" pitchFamily="18" charset="0"/>
              <a:ea typeface="ＭＳ Ｐゴシック" pitchFamily="34" charset="-128"/>
              <a:cs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a:ln/>
        </p:spPr>
      </p:sp>
      <p:sp>
        <p:nvSpPr>
          <p:cNvPr id="93186" name="Notes Placeholder 2"/>
          <p:cNvSpPr>
            <a:spLocks noGrp="1"/>
          </p:cNvSpPr>
          <p:nvPr>
            <p:ph type="body" idx="1"/>
          </p:nvPr>
        </p:nvSpPr>
        <p:spPr>
          <a:noFill/>
          <a:ln/>
        </p:spPr>
        <p:txBody>
          <a:bodyPr/>
          <a:lstStyle/>
          <a:p>
            <a:pPr eaLnBrk="1" hangingPunct="1"/>
            <a:r>
              <a:rPr lang="en-US" dirty="0">
                <a:solidFill>
                  <a:srgbClr val="000000"/>
                </a:solidFill>
                <a:latin typeface="Times New Roman" pitchFamily="18" charset="0"/>
                <a:ea typeface="ＭＳ Ｐゴシック" pitchFamily="34" charset="-128"/>
                <a:cs typeface="Times New Roman" pitchFamily="18" charset="0"/>
              </a:rPr>
              <a:t>tb030206539</a:t>
            </a:r>
          </a:p>
        </p:txBody>
      </p:sp>
      <p:sp>
        <p:nvSpPr>
          <p:cNvPr id="93187"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6D6588-FF9E-448E-ADBC-1752F061691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a:ln/>
        </p:spPr>
      </p:sp>
      <p:sp>
        <p:nvSpPr>
          <p:cNvPr id="222210" name="Notes Placeholder 2"/>
          <p:cNvSpPr>
            <a:spLocks noGrp="1"/>
          </p:cNvSpPr>
          <p:nvPr>
            <p:ph type="body" idx="1"/>
          </p:nvPr>
        </p:nvSpPr>
        <p:spPr>
          <a:noFill/>
          <a:ln/>
        </p:spPr>
        <p:txBody>
          <a:bodyPr/>
          <a:lstStyle/>
          <a:p>
            <a:r>
              <a:rPr lang="en-US" dirty="0">
                <a:solidFill>
                  <a:srgbClr val="000000"/>
                </a:solidFill>
                <a:latin typeface="Times New Roman" pitchFamily="18" charset="0"/>
                <a:ea typeface="ＭＳ Ｐゴシック" pitchFamily="34" charset="-128"/>
                <a:cs typeface="Times New Roman" pitchFamily="18" charset="0"/>
              </a:rPr>
              <a:t>tbs96139801</a:t>
            </a:r>
          </a:p>
        </p:txBody>
      </p:sp>
      <p:sp>
        <p:nvSpPr>
          <p:cNvPr id="222211"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693F20-1EC2-4344-BD54-F70D5FCB55E8}"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a:ln/>
        </p:spPr>
      </p:sp>
      <p:sp>
        <p:nvSpPr>
          <p:cNvPr id="87042" name="Notes Placeholder 2"/>
          <p:cNvSpPr>
            <a:spLocks noGrp="1"/>
          </p:cNvSpPr>
          <p:nvPr>
            <p:ph type="body" idx="1"/>
          </p:nvPr>
        </p:nvSpPr>
        <p:spPr>
          <a:noFill/>
          <a:ln/>
        </p:spPr>
        <p:txBody>
          <a:bodyPr/>
          <a:lstStyle/>
          <a:p>
            <a:r>
              <a:rPr lang="en-US" dirty="0">
                <a:solidFill>
                  <a:srgbClr val="000000"/>
                </a:solidFill>
                <a:latin typeface="Times New Roman" pitchFamily="18" charset="0"/>
                <a:ea typeface="ＭＳ Ｐゴシック" pitchFamily="34" charset="-128"/>
                <a:cs typeface="Times New Roman" pitchFamily="18" charset="0"/>
              </a:rPr>
              <a:t>tb121704850</a:t>
            </a:r>
          </a:p>
        </p:txBody>
      </p:sp>
      <p:sp>
        <p:nvSpPr>
          <p:cNvPr id="87043"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5A5C15-0A8A-4AC8-9F6D-C1A0C8DD137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a:ln/>
        </p:spPr>
      </p:sp>
      <p:sp>
        <p:nvSpPr>
          <p:cNvPr id="125954" name="Notes Placeholder 2"/>
          <p:cNvSpPr>
            <a:spLocks noGrp="1"/>
          </p:cNvSpPr>
          <p:nvPr>
            <p:ph type="body" idx="1"/>
          </p:nvPr>
        </p:nvSpPr>
        <p:spPr>
          <a:noFill/>
        </p:spPr>
        <p:txBody>
          <a:bodyPr/>
          <a:lstStyle/>
          <a:p>
            <a:r>
              <a:rPr lang="en-US" dirty="0">
                <a:latin typeface="Times New Roman" pitchFamily="18" charset="0"/>
                <a:ea typeface="ＭＳ Ｐゴシック" pitchFamily="34" charset="-128"/>
              </a:rPr>
              <a:t>This photo was taken on the eastern slopes of the tribal territory of Naphtali, above the Israeli city of </a:t>
            </a:r>
            <a:r>
              <a:rPr lang="en-US" dirty="0" err="1">
                <a:latin typeface="Times New Roman" pitchFamily="18" charset="0"/>
                <a:ea typeface="ＭＳ Ｐゴシック" pitchFamily="34" charset="-128"/>
              </a:rPr>
              <a:t>Kiryat</a:t>
            </a:r>
            <a:r>
              <a:rPr lang="en-US" dirty="0">
                <a:latin typeface="Times New Roman" pitchFamily="18" charset="0"/>
                <a:ea typeface="ＭＳ Ｐゴシック" pitchFamily="34" charset="-128"/>
              </a:rPr>
              <a:t> </a:t>
            </a:r>
            <a:r>
              <a:rPr lang="en-US" dirty="0" err="1">
                <a:latin typeface="Times New Roman" pitchFamily="18" charset="0"/>
                <a:ea typeface="ＭＳ Ｐゴシック" pitchFamily="34" charset="-128"/>
              </a:rPr>
              <a:t>Shemona</a:t>
            </a:r>
            <a:r>
              <a:rPr lang="en-US" dirty="0">
                <a:latin typeface="Times New Roman" pitchFamily="18" charset="0"/>
                <a:ea typeface="ＭＳ Ｐゴシック" pitchFamily="34" charset="-128"/>
              </a:rPr>
              <a:t>.</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tbs103179904</a:t>
            </a:r>
          </a:p>
        </p:txBody>
      </p:sp>
      <p:sp>
        <p:nvSpPr>
          <p:cNvPr id="125955"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C6DE69-8D4C-4935-B845-D5B2ADF814B8}"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p:spPr>
        <p:txBody>
          <a:bodyPr/>
          <a:lstStyle/>
          <a:p>
            <a:r>
              <a:rPr lang="en-US" dirty="0">
                <a:ea typeface="ＭＳ Ｐゴシック" pitchFamily="34" charset="-128"/>
              </a:rPr>
              <a:t>tb050106458</a:t>
            </a:r>
          </a:p>
        </p:txBody>
      </p:sp>
      <p:sp>
        <p:nvSpPr>
          <p:cNvPr id="21507"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9BB551-30D3-4310-82B0-8CC02C56311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a:ln/>
        </p:spPr>
      </p:sp>
      <p:sp>
        <p:nvSpPr>
          <p:cNvPr id="134146" name="Notes Placeholder 2"/>
          <p:cNvSpPr>
            <a:spLocks noGrp="1"/>
          </p:cNvSpPr>
          <p:nvPr>
            <p:ph type="body" idx="1"/>
          </p:nvPr>
        </p:nvSpPr>
        <p:spPr>
          <a:noFill/>
          <a:ln/>
        </p:spPr>
        <p:txBody>
          <a:bodyPr/>
          <a:lstStyle/>
          <a:p>
            <a:pPr eaLnBrk="1" hangingPunct="1"/>
            <a:r>
              <a:rPr lang="en-US" dirty="0">
                <a:solidFill>
                  <a:srgbClr val="000000"/>
                </a:solidFill>
                <a:latin typeface="Times New Roman" pitchFamily="18" charset="0"/>
                <a:cs typeface="Times New Roman" pitchFamily="18" charset="0"/>
              </a:rPr>
              <a:t>Luke does not give a specific location for the home of Elizabeth and Zechariah, but writes that Elizabeth lived in “a town in the hill country of Judea” (Luke 1:39). Literary tradition from the 6th century, however, identifies Elizabeth’s hometown with </a:t>
            </a:r>
            <a:r>
              <a:rPr lang="en-US" dirty="0" err="1">
                <a:solidFill>
                  <a:srgbClr val="000000"/>
                </a:solidFill>
                <a:latin typeface="Times New Roman" pitchFamily="18" charset="0"/>
                <a:cs typeface="Times New Roman" pitchFamily="18" charset="0"/>
              </a:rPr>
              <a:t>Ein</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Karem</a:t>
            </a:r>
            <a:r>
              <a:rPr lang="en-US" dirty="0">
                <a:solidFill>
                  <a:srgbClr val="000000"/>
                </a:solidFill>
                <a:latin typeface="Times New Roman" pitchFamily="18" charset="0"/>
                <a:cs typeface="Times New Roman" pitchFamily="18" charset="0"/>
              </a:rPr>
              <a:t>, and the presence of two fourth-century churches indicates that the tradition is even older.</a:t>
            </a:r>
          </a:p>
          <a:p>
            <a:pPr eaLnBrk="1" hangingPunct="1"/>
            <a:endParaRPr lang="en-US" dirty="0">
              <a:solidFill>
                <a:srgbClr val="000000"/>
              </a:solidFill>
              <a:latin typeface="Times New Roman" pitchFamily="18" charset="0"/>
              <a:cs typeface="Times New Roman" pitchFamily="18" charset="0"/>
            </a:endParaRPr>
          </a:p>
          <a:p>
            <a:pPr eaLnBrk="1" hangingPunct="1"/>
            <a:r>
              <a:rPr lang="en-US" dirty="0">
                <a:solidFill>
                  <a:srgbClr val="000000"/>
                </a:solidFill>
                <a:latin typeface="Times New Roman" pitchFamily="18" charset="0"/>
                <a:cs typeface="Times New Roman" pitchFamily="18" charset="0"/>
              </a:rPr>
              <a:t>tb020305202</a:t>
            </a:r>
          </a:p>
        </p:txBody>
      </p:sp>
      <p:sp>
        <p:nvSpPr>
          <p:cNvPr id="134147"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A08722-5A95-4548-8764-F569F4154A5E}"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a:ln/>
        </p:spPr>
      </p:sp>
      <p:sp>
        <p:nvSpPr>
          <p:cNvPr id="168962"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rPr>
              <a:t>Nahal </a:t>
            </a:r>
            <a:r>
              <a:rPr lang="en-US" dirty="0" err="1">
                <a:latin typeface="Times New Roman" pitchFamily="18" charset="0"/>
              </a:rPr>
              <a:t>Hava</a:t>
            </a:r>
            <a:r>
              <a:rPr lang="en-US" dirty="0">
                <a:latin typeface="Times New Roman" pitchFamily="18" charset="0"/>
              </a:rPr>
              <a:t> (Wadi </a:t>
            </a:r>
            <a:r>
              <a:rPr lang="en-US" dirty="0" err="1">
                <a:latin typeface="Times New Roman" pitchFamily="18" charset="0"/>
              </a:rPr>
              <a:t>Hava</a:t>
            </a:r>
            <a:r>
              <a:rPr lang="en-US" dirty="0">
                <a:latin typeface="Times New Roman" pitchFamily="18" charset="0"/>
              </a:rPr>
              <a:t>) is a beautiful canyon located north of </a:t>
            </a:r>
            <a:r>
              <a:rPr lang="en-US" dirty="0" err="1">
                <a:latin typeface="Times New Roman" pitchFamily="18" charset="0"/>
              </a:rPr>
              <a:t>Machtesh</a:t>
            </a:r>
            <a:r>
              <a:rPr lang="en-US" dirty="0">
                <a:latin typeface="Times New Roman" pitchFamily="18" charset="0"/>
              </a:rPr>
              <a:t> Ramon. It is not easily accessible today except</a:t>
            </a:r>
            <a:r>
              <a:rPr lang="en-US" baseline="0" dirty="0">
                <a:latin typeface="Times New Roman" pitchFamily="18" charset="0"/>
              </a:rPr>
              <a:t> by four-wheel drive and some good hiking boots. Its name is translated “Wadi of Winds” or “Wadi of Spirits.” For more information about this trek, see Aviva Bar-Am and </a:t>
            </a:r>
            <a:r>
              <a:rPr lang="en-US" baseline="0" dirty="0" err="1">
                <a:latin typeface="Times New Roman" pitchFamily="18" charset="0"/>
              </a:rPr>
              <a:t>Yisrael</a:t>
            </a:r>
            <a:r>
              <a:rPr lang="en-US" baseline="0" dirty="0">
                <a:latin typeface="Times New Roman" pitchFamily="18" charset="0"/>
              </a:rPr>
              <a:t> </a:t>
            </a:r>
            <a:r>
              <a:rPr lang="en-US" baseline="0" dirty="0" err="1">
                <a:latin typeface="Times New Roman" pitchFamily="18" charset="0"/>
              </a:rPr>
              <a:t>Shalem</a:t>
            </a:r>
            <a:r>
              <a:rPr lang="en-US" baseline="0" dirty="0">
                <a:latin typeface="Times New Roman" pitchFamily="18" charset="0"/>
              </a:rPr>
              <a:t>, </a:t>
            </a:r>
            <a:r>
              <a:rPr lang="en-US" i="1" baseline="0" dirty="0">
                <a:latin typeface="Times New Roman" pitchFamily="18" charset="0"/>
              </a:rPr>
              <a:t>Israel’s Southern Landscapes</a:t>
            </a:r>
            <a:r>
              <a:rPr lang="en-US" i="0" baseline="0" dirty="0">
                <a:latin typeface="Times New Roman" pitchFamily="18" charset="0"/>
              </a:rPr>
              <a:t>, pages 177-82. The following photos were taken on a day-long hike.</a:t>
            </a:r>
            <a:endParaRPr lang="en-US" dirty="0">
              <a:latin typeface="Times New Roman" pitchFamily="18" charset="0"/>
            </a:endParaRPr>
          </a:p>
          <a:p>
            <a:pPr eaLnBrk="1" hangingPunct="1"/>
            <a:endParaRPr lang="en-US" dirty="0">
              <a:latin typeface="Times New Roman" pitchFamily="18" charset="0"/>
            </a:endParaRPr>
          </a:p>
          <a:p>
            <a:pPr eaLnBrk="1" hangingPunct="1"/>
            <a:r>
              <a:rPr lang="en-US" dirty="0">
                <a:latin typeface="Times New Roman" pitchFamily="18" charset="0"/>
              </a:rPr>
              <a:t>tb042107662</a:t>
            </a:r>
          </a:p>
        </p:txBody>
      </p:sp>
      <p:sp>
        <p:nvSpPr>
          <p:cNvPr id="168963"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34F20E-8A8D-4E39-85EF-9AB5785D289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Calibri"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220BA1-0FF7-4D4E-A69F-FF400F4B8E9D}"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noFill/>
        </p:spPr>
        <p:txBody>
          <a:bodyPr/>
          <a:lstStyle/>
          <a:p>
            <a:pPr eaLnBrk="1" hangingPunct="1"/>
            <a:r>
              <a:rPr lang="en-US">
                <a:ea typeface="ＭＳ Ｐゴシック" pitchFamily="34" charset="-128"/>
              </a:rPr>
              <a:t>tb040903241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228600" indent="-228600" eaLnBrk="1" hangingPunct="1"/>
            <a:r>
              <a:rPr lang="en-US" b="1" dirty="0">
                <a:latin typeface="Times New Roman" pitchFamily="18" charset="0"/>
              </a:rPr>
              <a:t>The Plain of Gennesaret: Fertility</a:t>
            </a:r>
          </a:p>
          <a:p>
            <a:pPr marL="228600" indent="-228600" eaLnBrk="1" hangingPunct="1">
              <a:buFontTx/>
              <a:buAutoNum type="arabicPeriod"/>
            </a:pPr>
            <a:r>
              <a:rPr lang="en-US" dirty="0">
                <a:latin typeface="Times New Roman" pitchFamily="18" charset="0"/>
              </a:rPr>
              <a:t>The plain is temperate and has a productive climate, due partly to its location at 650 feet (200 m) below sea level.</a:t>
            </a:r>
          </a:p>
          <a:p>
            <a:pPr marL="228600" indent="-228600" eaLnBrk="1" hangingPunct="1">
              <a:buFontTx/>
              <a:buAutoNum type="arabicPeriod"/>
            </a:pPr>
            <a:r>
              <a:rPr lang="en-US" dirty="0">
                <a:latin typeface="Times New Roman" pitchFamily="18" charset="0"/>
              </a:rPr>
              <a:t>Josephus gave a good description of this fertile plain. He said that it produced crops ten months of the year: “Alongside Lake </a:t>
            </a:r>
            <a:r>
              <a:rPr lang="en-US" dirty="0" err="1">
                <a:latin typeface="Times New Roman" pitchFamily="18" charset="0"/>
              </a:rPr>
              <a:t>Gennesaret</a:t>
            </a:r>
            <a:r>
              <a:rPr lang="en-US" dirty="0">
                <a:latin typeface="Times New Roman" pitchFamily="18" charset="0"/>
              </a:rPr>
              <a:t> is a stretch of country with the same name, wonderful in its characteristics and in its beauty. Thanks to the rich soil there is not a plant that does not flourish there, and the inhabitants grow everything: the air is so temperate that it suits the most diverse species. Walnuts, most winter-loving of trees, flourish in abundance, as do palms, which thrive on heat, side by side with figs and olives, for which a milder air is indicated. One might deem it nature’s crowning achievement to force together into one spot natural enemies and to bring the seasons into healthy rivalry, each as it were laying claim to the region. For not only does it produce the most surprisingly diverse fruits but it maintains a continuous supply. Those royal fruits the grape and fig it furnishes for ten months on end, the rest ripening on the trees all year round; for apart from the temperate atmosphere it is watered by a spring with great fertilizing power, known locally as Capernaum. Some have thought this an off-shoot of the Nile….Such is the character of the locality” (</a:t>
            </a:r>
            <a:r>
              <a:rPr lang="en-US" i="1" dirty="0">
                <a:latin typeface="Times New Roman" pitchFamily="18" charset="0"/>
              </a:rPr>
              <a:t>War</a:t>
            </a:r>
            <a:r>
              <a:rPr lang="en-US" dirty="0">
                <a:latin typeface="Times New Roman" pitchFamily="18" charset="0"/>
              </a:rPr>
              <a:t> 3.506-515).</a:t>
            </a:r>
          </a:p>
          <a:p>
            <a:pPr marL="228600" indent="-228600" eaLnBrk="1" hangingPunct="1"/>
            <a:endParaRPr lang="en-US" dirty="0">
              <a:latin typeface="Times New Roman" pitchFamily="18" charset="0"/>
            </a:endParaRPr>
          </a:p>
          <a:p>
            <a:pPr marL="228600" indent="-228600" eaLnBrk="1" hangingPunct="1"/>
            <a:r>
              <a:rPr lang="en-US" dirty="0">
                <a:latin typeface="Times New Roman" pitchFamily="18" charset="0"/>
              </a:rPr>
              <a:t>tb032507715</a:t>
            </a:r>
          </a:p>
        </p:txBody>
      </p:sp>
      <p:sp>
        <p:nvSpPr>
          <p:cNvPr id="93187"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E8F490-89C3-47A9-93E4-160A9C65C1A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E7CC2-99DD-4ECE-84BA-0666E344C75F}" type="slidenum">
              <a:rPr lang="en-US" smtClean="0"/>
              <a:t>‹#›</a:t>
            </a:fld>
            <a:endParaRPr lang="en-US"/>
          </a:p>
        </p:txBody>
      </p:sp>
    </p:spTree>
    <p:extLst>
      <p:ext uri="{BB962C8B-B14F-4D97-AF65-F5344CB8AC3E}">
        <p14:creationId xmlns:p14="http://schemas.microsoft.com/office/powerpoint/2010/main" val="1379455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E7CC2-99DD-4ECE-84BA-0666E344C75F}" type="slidenum">
              <a:rPr lang="en-US" smtClean="0"/>
              <a:t>‹#›</a:t>
            </a:fld>
            <a:endParaRPr lang="en-US"/>
          </a:p>
        </p:txBody>
      </p:sp>
    </p:spTree>
    <p:extLst>
      <p:ext uri="{BB962C8B-B14F-4D97-AF65-F5344CB8AC3E}">
        <p14:creationId xmlns:p14="http://schemas.microsoft.com/office/powerpoint/2010/main" val="29582302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BDD6C3-8D8F-4A81-9BF5-4C71D9A480B9}" type="slidenum">
              <a:rPr lang="en-US"/>
              <a:pPr>
                <a:defRPr/>
              </a:pPr>
              <a:t>‹#›</a:t>
            </a:fld>
            <a:endParaRPr lang="en-US"/>
          </a:p>
        </p:txBody>
      </p:sp>
    </p:spTree>
    <p:extLst>
      <p:ext uri="{BB962C8B-B14F-4D97-AF65-F5344CB8AC3E}">
        <p14:creationId xmlns:p14="http://schemas.microsoft.com/office/powerpoint/2010/main" val="27979787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D39AD7-7EC7-4DCB-B8EC-34F61BEFC384}" type="slidenum">
              <a:rPr lang="en-US"/>
              <a:pPr>
                <a:defRPr/>
              </a:pPr>
              <a:t>‹#›</a:t>
            </a:fld>
            <a:endParaRPr lang="en-US"/>
          </a:p>
        </p:txBody>
      </p:sp>
    </p:spTree>
    <p:extLst>
      <p:ext uri="{BB962C8B-B14F-4D97-AF65-F5344CB8AC3E}">
        <p14:creationId xmlns:p14="http://schemas.microsoft.com/office/powerpoint/2010/main" val="177165088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2A8DB-11EF-4E63-9B95-6C898E122589}" type="slidenum">
              <a:rPr lang="en-US"/>
              <a:pPr>
                <a:defRPr/>
              </a:pPr>
              <a:t>‹#›</a:t>
            </a:fld>
            <a:endParaRPr lang="en-US"/>
          </a:p>
        </p:txBody>
      </p:sp>
    </p:spTree>
    <p:extLst>
      <p:ext uri="{BB962C8B-B14F-4D97-AF65-F5344CB8AC3E}">
        <p14:creationId xmlns:p14="http://schemas.microsoft.com/office/powerpoint/2010/main" val="222960160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0EC29B-72B8-43B9-BD41-B7B3E94FF3DF}" type="slidenum">
              <a:rPr lang="en-US"/>
              <a:pPr>
                <a:defRPr/>
              </a:pPr>
              <a:t>‹#›</a:t>
            </a:fld>
            <a:endParaRPr lang="en-US"/>
          </a:p>
        </p:txBody>
      </p:sp>
    </p:spTree>
    <p:extLst>
      <p:ext uri="{BB962C8B-B14F-4D97-AF65-F5344CB8AC3E}">
        <p14:creationId xmlns:p14="http://schemas.microsoft.com/office/powerpoint/2010/main" val="138578617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p:spPr>
        <p:txBody>
          <a:bodyPr wrap="none" anchor="ctr"/>
          <a:lstStyle/>
          <a:p>
            <a:pPr algn="ctr">
              <a:defRPr/>
            </a:pPr>
            <a:endParaRPr lang="en-US" dirty="0">
              <a:latin typeface="Calibri" pitchFamily="34" charset="0"/>
              <a:ea typeface="ＭＳ Ｐゴシック" charset="-128"/>
              <a:cs typeface="ＭＳ Ｐゴシック" charset="-128"/>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p:spPr>
        <p:txBody>
          <a:bodyPr wrap="none" anchor="ctr"/>
          <a:lstStyle/>
          <a:p>
            <a:pPr algn="ctr">
              <a:defRPr/>
            </a:pPr>
            <a:endParaRPr lang="en-US" dirty="0">
              <a:latin typeface="Calibri" pitchFamily="34" charset="0"/>
              <a:ea typeface="ＭＳ Ｐゴシック" charset="-128"/>
              <a:cs typeface="ＭＳ Ｐゴシック" charset="-128"/>
            </a:endParaRPr>
          </a:p>
        </p:txBody>
      </p:sp>
      <p:sp>
        <p:nvSpPr>
          <p:cNvPr id="6" name="Freeform 5"/>
          <p:cNvSpPr>
            <a:spLocks/>
          </p:cNvSpPr>
          <p:nvPr/>
        </p:nvSpPr>
        <p:spPr bwMode="auto">
          <a:xfrm rot="5400000">
            <a:off x="1282700" y="1193800"/>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7" name="Freeform 6"/>
          <p:cNvSpPr>
            <a:spLocks/>
          </p:cNvSpPr>
          <p:nvPr/>
        </p:nvSpPr>
        <p:spPr bwMode="auto">
          <a:xfrm rot="5400000">
            <a:off x="1479550" y="1090613"/>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dirty="0">
              <a:latin typeface="Calibri" pitchFamily="34" charset="0"/>
              <a:ea typeface="ＭＳ Ｐゴシック" charset="-128"/>
              <a:cs typeface="ＭＳ Ｐゴシック" charset="-128"/>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9" name="Freeform 8"/>
          <p:cNvSpPr>
            <a:spLocks/>
          </p:cNvSpPr>
          <p:nvPr/>
        </p:nvSpPr>
        <p:spPr bwMode="auto">
          <a:xfrm rot="16200000" flipH="1">
            <a:off x="7413625" y="1193800"/>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0" name="Freeform 9"/>
          <p:cNvSpPr>
            <a:spLocks/>
          </p:cNvSpPr>
          <p:nvPr/>
        </p:nvSpPr>
        <p:spPr bwMode="auto">
          <a:xfrm rot="10800000">
            <a:off x="7818438" y="1225550"/>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dirty="0">
              <a:latin typeface="Calibri" pitchFamily="34" charset="0"/>
              <a:ea typeface="ＭＳ Ｐゴシック" charset="-128"/>
              <a:cs typeface="ＭＳ Ｐゴシック" charset="-128"/>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2" name="Freeform 11"/>
          <p:cNvSpPr>
            <a:spLocks/>
          </p:cNvSpPr>
          <p:nvPr/>
        </p:nvSpPr>
        <p:spPr bwMode="auto">
          <a:xfrm flipH="1">
            <a:off x="7434263" y="4752975"/>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3" name="Freeform 12"/>
          <p:cNvSpPr>
            <a:spLocks/>
          </p:cNvSpPr>
          <p:nvPr/>
        </p:nvSpPr>
        <p:spPr bwMode="auto">
          <a:xfrm rot="16200000">
            <a:off x="7705725" y="4989513"/>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dirty="0">
              <a:latin typeface="Calibri" pitchFamily="34" charset="0"/>
              <a:ea typeface="ＭＳ Ｐゴシック" charset="-128"/>
              <a:cs typeface="ＭＳ Ｐゴシック" charset="-128"/>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5" name="Freeform 14"/>
          <p:cNvSpPr>
            <a:spLocks/>
          </p:cNvSpPr>
          <p:nvPr/>
        </p:nvSpPr>
        <p:spPr bwMode="auto">
          <a:xfrm>
            <a:off x="1282700" y="4746625"/>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16" name="Freeform 15"/>
          <p:cNvSpPr>
            <a:spLocks/>
          </p:cNvSpPr>
          <p:nvPr/>
        </p:nvSpPr>
        <p:spPr bwMode="auto">
          <a:xfrm>
            <a:off x="1346200" y="4846638"/>
            <a:ext cx="1588" cy="331787"/>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defRPr/>
            </a:pPr>
            <a:endParaRPr lang="en-US" dirty="0">
              <a:latin typeface="Calibri" pitchFamily="34" charset="0"/>
              <a:ea typeface="ＭＳ Ｐゴシック" charset="-128"/>
              <a:cs typeface="ＭＳ Ｐゴシック" charset="-128"/>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p:spPr>
        <p:txBody>
          <a:bodyPr/>
          <a:lstStyle/>
          <a:p>
            <a:pPr>
              <a:defRPr/>
            </a:pPr>
            <a:endParaRPr lang="en-US" dirty="0">
              <a:latin typeface="Calibri" pitchFamily="34" charset="0"/>
              <a:ea typeface="ＭＳ Ｐゴシック" charset="-128"/>
              <a:cs typeface="ＭＳ Ｐゴシック" charset="-128"/>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pPr>
                <a:defRPr/>
              </a:pPr>
              <a:t>‹#›</a:t>
            </a:fld>
            <a:endParaRPr lang="en-US"/>
          </a:p>
        </p:txBody>
      </p:sp>
    </p:spTree>
    <p:extLst>
      <p:ext uri="{BB962C8B-B14F-4D97-AF65-F5344CB8AC3E}">
        <p14:creationId xmlns:p14="http://schemas.microsoft.com/office/powerpoint/2010/main" val="367147798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pPr>
                <a:defRPr/>
              </a:pPr>
              <a:t>‹#›</a:t>
            </a:fld>
            <a:endParaRPr lang="en-US" dirty="0"/>
          </a:p>
        </p:txBody>
      </p:sp>
    </p:spTree>
    <p:extLst>
      <p:ext uri="{BB962C8B-B14F-4D97-AF65-F5344CB8AC3E}">
        <p14:creationId xmlns:p14="http://schemas.microsoft.com/office/powerpoint/2010/main" val="323064896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pPr>
                <a:defRPr/>
              </a:pPr>
              <a:t>‹#›</a:t>
            </a:fld>
            <a:endParaRPr lang="en-US" dirty="0"/>
          </a:p>
        </p:txBody>
      </p:sp>
    </p:spTree>
    <p:extLst>
      <p:ext uri="{BB962C8B-B14F-4D97-AF65-F5344CB8AC3E}">
        <p14:creationId xmlns:p14="http://schemas.microsoft.com/office/powerpoint/2010/main" val="406228718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pPr>
                <a:defRPr/>
              </a:pPr>
              <a:t>‹#›</a:t>
            </a:fld>
            <a:endParaRPr lang="en-US" dirty="0"/>
          </a:p>
        </p:txBody>
      </p:sp>
    </p:spTree>
    <p:extLst>
      <p:ext uri="{BB962C8B-B14F-4D97-AF65-F5344CB8AC3E}">
        <p14:creationId xmlns:p14="http://schemas.microsoft.com/office/powerpoint/2010/main" val="199598923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pPr>
                <a:defRPr/>
              </a:pPr>
              <a:t>‹#›</a:t>
            </a:fld>
            <a:endParaRPr lang="en-US" dirty="0"/>
          </a:p>
        </p:txBody>
      </p:sp>
    </p:spTree>
    <p:extLst>
      <p:ext uri="{BB962C8B-B14F-4D97-AF65-F5344CB8AC3E}">
        <p14:creationId xmlns:p14="http://schemas.microsoft.com/office/powerpoint/2010/main" val="172925321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pPr>
                <a:defRPr/>
              </a:pPr>
              <a:t>‹#›</a:t>
            </a:fld>
            <a:endParaRPr lang="en-US" dirty="0"/>
          </a:p>
        </p:txBody>
      </p:sp>
    </p:spTree>
    <p:extLst>
      <p:ext uri="{BB962C8B-B14F-4D97-AF65-F5344CB8AC3E}">
        <p14:creationId xmlns:p14="http://schemas.microsoft.com/office/powerpoint/2010/main" val="194325160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E7CC2-99DD-4ECE-84BA-0666E344C75F}" type="slidenum">
              <a:rPr lang="en-US" smtClean="0"/>
              <a:t>‹#›</a:t>
            </a:fld>
            <a:endParaRPr lang="en-US"/>
          </a:p>
        </p:txBody>
      </p:sp>
    </p:spTree>
    <p:extLst>
      <p:ext uri="{BB962C8B-B14F-4D97-AF65-F5344CB8AC3E}">
        <p14:creationId xmlns:p14="http://schemas.microsoft.com/office/powerpoint/2010/main" val="2601832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pPr>
                <a:defRPr/>
              </a:pPr>
              <a:t>‹#›</a:t>
            </a:fld>
            <a:endParaRPr lang="en-US" dirty="0"/>
          </a:p>
        </p:txBody>
      </p:sp>
    </p:spTree>
    <p:extLst>
      <p:ext uri="{BB962C8B-B14F-4D97-AF65-F5344CB8AC3E}">
        <p14:creationId xmlns:p14="http://schemas.microsoft.com/office/powerpoint/2010/main" val="405986066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pPr>
                <a:defRPr/>
              </a:pPr>
              <a:t>‹#›</a:t>
            </a:fld>
            <a:endParaRPr lang="en-US" dirty="0"/>
          </a:p>
        </p:txBody>
      </p:sp>
    </p:spTree>
    <p:extLst>
      <p:ext uri="{BB962C8B-B14F-4D97-AF65-F5344CB8AC3E}">
        <p14:creationId xmlns:p14="http://schemas.microsoft.com/office/powerpoint/2010/main" val="391943710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pPr>
                <a:defRPr/>
              </a:pPr>
              <a:t>‹#›</a:t>
            </a:fld>
            <a:endParaRPr lang="en-US" dirty="0"/>
          </a:p>
        </p:txBody>
      </p:sp>
    </p:spTree>
    <p:extLst>
      <p:ext uri="{BB962C8B-B14F-4D97-AF65-F5344CB8AC3E}">
        <p14:creationId xmlns:p14="http://schemas.microsoft.com/office/powerpoint/2010/main" val="193409420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pPr>
                <a:defRPr/>
              </a:pPr>
              <a:t>‹#›</a:t>
            </a:fld>
            <a:endParaRPr lang="en-US" dirty="0"/>
          </a:p>
        </p:txBody>
      </p:sp>
    </p:spTree>
    <p:extLst>
      <p:ext uri="{BB962C8B-B14F-4D97-AF65-F5344CB8AC3E}">
        <p14:creationId xmlns:p14="http://schemas.microsoft.com/office/powerpoint/2010/main" val="125526199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pPr>
                <a:defRPr/>
              </a:pPr>
              <a:t>‹#›</a:t>
            </a:fld>
            <a:endParaRPr lang="en-US" dirty="0"/>
          </a:p>
        </p:txBody>
      </p:sp>
    </p:spTree>
    <p:extLst>
      <p:ext uri="{BB962C8B-B14F-4D97-AF65-F5344CB8AC3E}">
        <p14:creationId xmlns:p14="http://schemas.microsoft.com/office/powerpoint/2010/main" val="26043712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C8CD8D-3258-45D1-98C3-95DFFCF88CB1}" type="slidenum">
              <a:rPr lang="en-US"/>
              <a:pPr>
                <a:defRPr/>
              </a:pPr>
              <a:t>‹#›</a:t>
            </a:fld>
            <a:endParaRPr lang="en-US" dirty="0"/>
          </a:p>
        </p:txBody>
      </p:sp>
    </p:spTree>
    <p:extLst>
      <p:ext uri="{BB962C8B-B14F-4D97-AF65-F5344CB8AC3E}">
        <p14:creationId xmlns:p14="http://schemas.microsoft.com/office/powerpoint/2010/main" val="8807221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5B0E13-30EC-40BB-81B6-4F809CD239BB}" type="slidenum">
              <a:rPr lang="en-US"/>
              <a:pPr>
                <a:defRPr/>
              </a:pPr>
              <a:t>‹#›</a:t>
            </a:fld>
            <a:endParaRPr lang="en-US" dirty="0"/>
          </a:p>
        </p:txBody>
      </p:sp>
    </p:spTree>
    <p:extLst>
      <p:ext uri="{BB962C8B-B14F-4D97-AF65-F5344CB8AC3E}">
        <p14:creationId xmlns:p14="http://schemas.microsoft.com/office/powerpoint/2010/main" val="3251298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6B08A3-F7D4-46F3-B173-6F8187C8B063}" type="slidenum">
              <a:rPr lang="en-US"/>
              <a:pPr>
                <a:defRPr/>
              </a:pPr>
              <a:t>‹#›</a:t>
            </a:fld>
            <a:endParaRPr lang="en-US" dirty="0"/>
          </a:p>
        </p:txBody>
      </p:sp>
    </p:spTree>
    <p:extLst>
      <p:ext uri="{BB962C8B-B14F-4D97-AF65-F5344CB8AC3E}">
        <p14:creationId xmlns:p14="http://schemas.microsoft.com/office/powerpoint/2010/main" val="36605042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562FBC0-6D19-45A0-A55E-741073BCB0A9}" type="slidenum">
              <a:rPr lang="en-US"/>
              <a:pPr>
                <a:defRPr/>
              </a:pPr>
              <a:t>‹#›</a:t>
            </a:fld>
            <a:endParaRPr lang="en-US" dirty="0"/>
          </a:p>
        </p:txBody>
      </p:sp>
    </p:spTree>
    <p:extLst>
      <p:ext uri="{BB962C8B-B14F-4D97-AF65-F5344CB8AC3E}">
        <p14:creationId xmlns:p14="http://schemas.microsoft.com/office/powerpoint/2010/main" val="26436208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36456B-0FE6-419A-97F1-A745A6DC7DDF}" type="slidenum">
              <a:rPr lang="en-US"/>
              <a:pPr>
                <a:defRPr/>
              </a:pPr>
              <a:t>‹#›</a:t>
            </a:fld>
            <a:endParaRPr lang="en-US" dirty="0"/>
          </a:p>
        </p:txBody>
      </p:sp>
    </p:spTree>
    <p:extLst>
      <p:ext uri="{BB962C8B-B14F-4D97-AF65-F5344CB8AC3E}">
        <p14:creationId xmlns:p14="http://schemas.microsoft.com/office/powerpoint/2010/main" val="912755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F55B0AD-222E-4559-8945-15C4F54AFF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7BF9E3-C732-48D0-84D2-563E37654E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499946-2409-49B7-9D3F-EBCDEBA4FB6A}"/>
              </a:ext>
            </a:extLst>
          </p:cNvPr>
          <p:cNvSpPr>
            <a:spLocks noGrp="1" noChangeArrowheads="1"/>
          </p:cNvSpPr>
          <p:nvPr>
            <p:ph type="sldNum" sz="quarter" idx="12"/>
          </p:nvPr>
        </p:nvSpPr>
        <p:spPr>
          <a:ln/>
        </p:spPr>
        <p:txBody>
          <a:bodyPr/>
          <a:lstStyle>
            <a:lvl1pPr>
              <a:defRPr/>
            </a:lvl1pPr>
          </a:lstStyle>
          <a:p>
            <a:fld id="{8E147AC9-98F5-4273-AA29-2E649B62F225}" type="slidenum">
              <a:rPr lang="en-US" altLang="en-US"/>
              <a:pPr/>
              <a:t>‹#›</a:t>
            </a:fld>
            <a:endParaRPr lang="en-US" altLang="en-US"/>
          </a:p>
        </p:txBody>
      </p:sp>
    </p:spTree>
    <p:extLst>
      <p:ext uri="{BB962C8B-B14F-4D97-AF65-F5344CB8AC3E}">
        <p14:creationId xmlns:p14="http://schemas.microsoft.com/office/powerpoint/2010/main" val="203777201"/>
      </p:ext>
    </p:extLst>
  </p:cSld>
  <p:clrMapOvr>
    <a:masterClrMapping/>
  </p:clrMapOvr>
  <p:transition spd="slow">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1E9854A-8C56-4B08-B177-778F4575CDB1}" type="slidenum">
              <a:rPr lang="en-US"/>
              <a:pPr>
                <a:defRPr/>
              </a:pPr>
              <a:t>‹#›</a:t>
            </a:fld>
            <a:endParaRPr lang="en-US" dirty="0"/>
          </a:p>
        </p:txBody>
      </p:sp>
    </p:spTree>
    <p:extLst>
      <p:ext uri="{BB962C8B-B14F-4D97-AF65-F5344CB8AC3E}">
        <p14:creationId xmlns:p14="http://schemas.microsoft.com/office/powerpoint/2010/main" val="24011836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658955-6FCA-4590-B7D0-D7E6C0204CCB}" type="slidenum">
              <a:rPr lang="en-US"/>
              <a:pPr>
                <a:defRPr/>
              </a:pPr>
              <a:t>‹#›</a:t>
            </a:fld>
            <a:endParaRPr lang="en-US" dirty="0"/>
          </a:p>
        </p:txBody>
      </p:sp>
    </p:spTree>
    <p:extLst>
      <p:ext uri="{BB962C8B-B14F-4D97-AF65-F5344CB8AC3E}">
        <p14:creationId xmlns:p14="http://schemas.microsoft.com/office/powerpoint/2010/main" val="22914786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656F8D-D1B8-4401-B5EF-2583CC5D7509}" type="slidenum">
              <a:rPr lang="en-US"/>
              <a:pPr>
                <a:defRPr/>
              </a:pPr>
              <a:t>‹#›</a:t>
            </a:fld>
            <a:endParaRPr lang="en-US" dirty="0"/>
          </a:p>
        </p:txBody>
      </p:sp>
    </p:spTree>
    <p:extLst>
      <p:ext uri="{BB962C8B-B14F-4D97-AF65-F5344CB8AC3E}">
        <p14:creationId xmlns:p14="http://schemas.microsoft.com/office/powerpoint/2010/main" val="34196046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57EAEC-F06F-4E07-A2BF-82582ED59162}" type="slidenum">
              <a:rPr lang="en-US"/>
              <a:pPr>
                <a:defRPr/>
              </a:pPr>
              <a:t>‹#›</a:t>
            </a:fld>
            <a:endParaRPr lang="en-US" dirty="0"/>
          </a:p>
        </p:txBody>
      </p:sp>
    </p:spTree>
    <p:extLst>
      <p:ext uri="{BB962C8B-B14F-4D97-AF65-F5344CB8AC3E}">
        <p14:creationId xmlns:p14="http://schemas.microsoft.com/office/powerpoint/2010/main" val="38647796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EC76FC-F383-437F-84B7-7078185D3057}" type="slidenum">
              <a:rPr lang="en-US"/>
              <a:pPr>
                <a:defRPr/>
              </a:pPr>
              <a:t>‹#›</a:t>
            </a:fld>
            <a:endParaRPr lang="en-US" dirty="0"/>
          </a:p>
        </p:txBody>
      </p:sp>
    </p:spTree>
    <p:extLst>
      <p:ext uri="{BB962C8B-B14F-4D97-AF65-F5344CB8AC3E}">
        <p14:creationId xmlns:p14="http://schemas.microsoft.com/office/powerpoint/2010/main" val="19194562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1C703B-8BE7-401A-B6CD-6B0783653A7F}" type="slidenum">
              <a:rPr lang="en-US"/>
              <a:pPr>
                <a:defRPr/>
              </a:pPr>
              <a:t>‹#›</a:t>
            </a:fld>
            <a:endParaRPr lang="en-US" dirty="0"/>
          </a:p>
        </p:txBody>
      </p:sp>
    </p:spTree>
    <p:extLst>
      <p:ext uri="{BB962C8B-B14F-4D97-AF65-F5344CB8AC3E}">
        <p14:creationId xmlns:p14="http://schemas.microsoft.com/office/powerpoint/2010/main" val="15989553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6" name="Freeform 9"/>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7" name="Freeform 10"/>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9" name="Freeform 12"/>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0" name="Freeform 13"/>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2" name="Freeform 15"/>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3" name="Freeform 16"/>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5" name="Freeform 18"/>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6" name="Freeform 19"/>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F49906EA-C978-4D37-A734-117236AAFC7D}" type="slidenum">
              <a:rPr lang="en-US"/>
              <a:pPr>
                <a:defRPr/>
              </a:pPr>
              <a:t>‹#›</a:t>
            </a:fld>
            <a:endParaRPr lang="en-US"/>
          </a:p>
        </p:txBody>
      </p:sp>
    </p:spTree>
    <p:extLst>
      <p:ext uri="{BB962C8B-B14F-4D97-AF65-F5344CB8AC3E}">
        <p14:creationId xmlns:p14="http://schemas.microsoft.com/office/powerpoint/2010/main" val="43214340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F9BAA7-309D-41DA-B69A-FB294E047E5A}" type="slidenum">
              <a:rPr lang="en-US"/>
              <a:pPr>
                <a:defRPr/>
              </a:pPr>
              <a:t>‹#›</a:t>
            </a:fld>
            <a:endParaRPr lang="en-US" dirty="0"/>
          </a:p>
        </p:txBody>
      </p:sp>
    </p:spTree>
    <p:extLst>
      <p:ext uri="{BB962C8B-B14F-4D97-AF65-F5344CB8AC3E}">
        <p14:creationId xmlns:p14="http://schemas.microsoft.com/office/powerpoint/2010/main" val="314188480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837F92-10F4-4D79-B6BF-2E2C26F904EA}" type="slidenum">
              <a:rPr lang="en-US"/>
              <a:pPr>
                <a:defRPr/>
              </a:pPr>
              <a:t>‹#›</a:t>
            </a:fld>
            <a:endParaRPr lang="en-US" dirty="0"/>
          </a:p>
        </p:txBody>
      </p:sp>
    </p:spTree>
    <p:extLst>
      <p:ext uri="{BB962C8B-B14F-4D97-AF65-F5344CB8AC3E}">
        <p14:creationId xmlns:p14="http://schemas.microsoft.com/office/powerpoint/2010/main" val="298053917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D5497B-372F-4885-AD11-2D1EAD01E719}" type="slidenum">
              <a:rPr lang="en-US"/>
              <a:pPr>
                <a:defRPr/>
              </a:pPr>
              <a:t>‹#›</a:t>
            </a:fld>
            <a:endParaRPr lang="en-US" dirty="0"/>
          </a:p>
        </p:txBody>
      </p:sp>
    </p:spTree>
    <p:extLst>
      <p:ext uri="{BB962C8B-B14F-4D97-AF65-F5344CB8AC3E}">
        <p14:creationId xmlns:p14="http://schemas.microsoft.com/office/powerpoint/2010/main" val="9685904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84436E-4F6D-4EED-8CD2-7F460EF545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0A339D-8F4F-44C6-8F01-59D37C05BF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5C9778-FBC7-4D33-ABB4-47AD77FDF333}"/>
              </a:ext>
            </a:extLst>
          </p:cNvPr>
          <p:cNvSpPr>
            <a:spLocks noGrp="1" noChangeArrowheads="1"/>
          </p:cNvSpPr>
          <p:nvPr>
            <p:ph type="sldNum" sz="quarter" idx="12"/>
          </p:nvPr>
        </p:nvSpPr>
        <p:spPr>
          <a:ln/>
        </p:spPr>
        <p:txBody>
          <a:bodyPr/>
          <a:lstStyle>
            <a:lvl1pPr>
              <a:defRPr/>
            </a:lvl1pPr>
          </a:lstStyle>
          <a:p>
            <a:fld id="{E33707B7-4228-4005-A258-0567A7BC21DF}" type="slidenum">
              <a:rPr lang="en-US" altLang="en-US"/>
              <a:pPr/>
              <a:t>‹#›</a:t>
            </a:fld>
            <a:endParaRPr lang="en-US" altLang="en-US"/>
          </a:p>
        </p:txBody>
      </p:sp>
    </p:spTree>
    <p:extLst>
      <p:ext uri="{BB962C8B-B14F-4D97-AF65-F5344CB8AC3E}">
        <p14:creationId xmlns:p14="http://schemas.microsoft.com/office/powerpoint/2010/main" val="3807549624"/>
      </p:ext>
    </p:extLst>
  </p:cSld>
  <p:clrMapOvr>
    <a:masterClrMapping/>
  </p:clrMapOvr>
  <p:transition spd="slow">
    <p:split orient="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87A63-57EF-4489-960F-7D8C9D274580}" type="slidenum">
              <a:rPr lang="en-US"/>
              <a:pPr>
                <a:defRPr/>
              </a:pPr>
              <a:t>‹#›</a:t>
            </a:fld>
            <a:endParaRPr lang="en-US" dirty="0"/>
          </a:p>
        </p:txBody>
      </p:sp>
    </p:spTree>
    <p:extLst>
      <p:ext uri="{BB962C8B-B14F-4D97-AF65-F5344CB8AC3E}">
        <p14:creationId xmlns:p14="http://schemas.microsoft.com/office/powerpoint/2010/main" val="283180104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A63F64-74F9-4B10-BE4D-64B9A0A3A311}" type="slidenum">
              <a:rPr lang="en-US"/>
              <a:pPr>
                <a:defRPr/>
              </a:pPr>
              <a:t>‹#›</a:t>
            </a:fld>
            <a:endParaRPr lang="en-US" dirty="0"/>
          </a:p>
        </p:txBody>
      </p:sp>
    </p:spTree>
    <p:extLst>
      <p:ext uri="{BB962C8B-B14F-4D97-AF65-F5344CB8AC3E}">
        <p14:creationId xmlns:p14="http://schemas.microsoft.com/office/powerpoint/2010/main" val="12828001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28047A-DF9D-4E1A-9184-371D8602A5EA}" type="slidenum">
              <a:rPr lang="en-US"/>
              <a:pPr>
                <a:defRPr/>
              </a:pPr>
              <a:t>‹#›</a:t>
            </a:fld>
            <a:endParaRPr lang="en-US" dirty="0"/>
          </a:p>
        </p:txBody>
      </p:sp>
    </p:spTree>
    <p:extLst>
      <p:ext uri="{BB962C8B-B14F-4D97-AF65-F5344CB8AC3E}">
        <p14:creationId xmlns:p14="http://schemas.microsoft.com/office/powerpoint/2010/main" val="41660521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55BAE9-7CBA-4D33-AF2D-BE1744230363}" type="slidenum">
              <a:rPr lang="en-US"/>
              <a:pPr>
                <a:defRPr/>
              </a:pPr>
              <a:t>‹#›</a:t>
            </a:fld>
            <a:endParaRPr lang="en-US" dirty="0"/>
          </a:p>
        </p:txBody>
      </p:sp>
    </p:spTree>
    <p:extLst>
      <p:ext uri="{BB962C8B-B14F-4D97-AF65-F5344CB8AC3E}">
        <p14:creationId xmlns:p14="http://schemas.microsoft.com/office/powerpoint/2010/main" val="333109976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5A13C3-5509-44B1-9BFC-AA922E2292C2}" type="slidenum">
              <a:rPr lang="en-US"/>
              <a:pPr>
                <a:defRPr/>
              </a:pPr>
              <a:t>‹#›</a:t>
            </a:fld>
            <a:endParaRPr lang="en-US" dirty="0"/>
          </a:p>
        </p:txBody>
      </p:sp>
    </p:spTree>
    <p:extLst>
      <p:ext uri="{BB962C8B-B14F-4D97-AF65-F5344CB8AC3E}">
        <p14:creationId xmlns:p14="http://schemas.microsoft.com/office/powerpoint/2010/main" val="262447074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A9C364-8E69-4DB4-8EDD-15C28F615AAB}" type="slidenum">
              <a:rPr lang="en-US"/>
              <a:pPr>
                <a:defRPr/>
              </a:pPr>
              <a:t>‹#›</a:t>
            </a:fld>
            <a:endParaRPr lang="en-US" dirty="0"/>
          </a:p>
        </p:txBody>
      </p:sp>
    </p:spTree>
    <p:extLst>
      <p:ext uri="{BB962C8B-B14F-4D97-AF65-F5344CB8AC3E}">
        <p14:creationId xmlns:p14="http://schemas.microsoft.com/office/powerpoint/2010/main" val="213323296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5BBB1-ECDD-4B19-9433-F9971328791A}" type="slidenum">
              <a:rPr lang="en-US"/>
              <a:pPr>
                <a:defRPr/>
              </a:pPr>
              <a:t>‹#›</a:t>
            </a:fld>
            <a:endParaRPr lang="en-US" dirty="0"/>
          </a:p>
        </p:txBody>
      </p:sp>
    </p:spTree>
    <p:extLst>
      <p:ext uri="{BB962C8B-B14F-4D97-AF65-F5344CB8AC3E}">
        <p14:creationId xmlns:p14="http://schemas.microsoft.com/office/powerpoint/2010/main" val="340777357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6" name="Freeform 5"/>
          <p:cNvSpPr>
            <a:spLocks/>
          </p:cNvSpPr>
          <p:nvPr/>
        </p:nvSpPr>
        <p:spPr bwMode="auto">
          <a:xfrm rot="5400000">
            <a:off x="1282700" y="1193800"/>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7" name="Freeform 6"/>
          <p:cNvSpPr>
            <a:spLocks/>
          </p:cNvSpPr>
          <p:nvPr/>
        </p:nvSpPr>
        <p:spPr bwMode="auto">
          <a:xfrm rot="5400000">
            <a:off x="1479550" y="1090613"/>
            <a:ext cx="1587"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9" name="Freeform 8"/>
          <p:cNvSpPr>
            <a:spLocks/>
          </p:cNvSpPr>
          <p:nvPr/>
        </p:nvSpPr>
        <p:spPr bwMode="auto">
          <a:xfrm rot="16200000" flipH="1">
            <a:off x="7413625" y="1193800"/>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0" name="Freeform 9"/>
          <p:cNvSpPr>
            <a:spLocks/>
          </p:cNvSpPr>
          <p:nvPr/>
        </p:nvSpPr>
        <p:spPr bwMode="auto">
          <a:xfrm rot="10800000">
            <a:off x="7818438" y="1225550"/>
            <a:ext cx="1587"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2" name="Freeform 11"/>
          <p:cNvSpPr>
            <a:spLocks/>
          </p:cNvSpPr>
          <p:nvPr/>
        </p:nvSpPr>
        <p:spPr bwMode="auto">
          <a:xfrm flipH="1">
            <a:off x="7434263" y="4752975"/>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3" name="Freeform 12"/>
          <p:cNvSpPr>
            <a:spLocks/>
          </p:cNvSpPr>
          <p:nvPr/>
        </p:nvSpPr>
        <p:spPr bwMode="auto">
          <a:xfrm rot="16200000">
            <a:off x="7705725" y="4989513"/>
            <a:ext cx="1587"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5" name="Freeform 14"/>
          <p:cNvSpPr>
            <a:spLocks/>
          </p:cNvSpPr>
          <p:nvPr/>
        </p:nvSpPr>
        <p:spPr bwMode="auto">
          <a:xfrm>
            <a:off x="1282700" y="4746625"/>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6" name="Freeform 15"/>
          <p:cNvSpPr>
            <a:spLocks/>
          </p:cNvSpPr>
          <p:nvPr/>
        </p:nvSpPr>
        <p:spPr bwMode="auto">
          <a:xfrm>
            <a:off x="1346200" y="4846638"/>
            <a:ext cx="1588" cy="331787"/>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57153E47-5C79-4867-B515-005EA25ADC4C}" type="slidenum">
              <a:rPr lang="en-US"/>
              <a:pPr>
                <a:defRPr/>
              </a:pPr>
              <a:t>‹#›</a:t>
            </a:fld>
            <a:endParaRPr lang="en-US"/>
          </a:p>
        </p:txBody>
      </p:sp>
    </p:spTree>
    <p:extLst>
      <p:ext uri="{BB962C8B-B14F-4D97-AF65-F5344CB8AC3E}">
        <p14:creationId xmlns:p14="http://schemas.microsoft.com/office/powerpoint/2010/main" val="418197424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6B0EB9-2E7C-48E0-9DB0-0C54FCBA57E0}" type="slidenum">
              <a:rPr lang="en-US"/>
              <a:pPr>
                <a:defRPr/>
              </a:pPr>
              <a:t>‹#›</a:t>
            </a:fld>
            <a:endParaRPr lang="en-US" dirty="0"/>
          </a:p>
        </p:txBody>
      </p:sp>
    </p:spTree>
    <p:extLst>
      <p:ext uri="{BB962C8B-B14F-4D97-AF65-F5344CB8AC3E}">
        <p14:creationId xmlns:p14="http://schemas.microsoft.com/office/powerpoint/2010/main" val="348388168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B7957-0B10-49A7-BB49-68D0B6D9A979}" type="slidenum">
              <a:rPr lang="en-US"/>
              <a:pPr>
                <a:defRPr/>
              </a:pPr>
              <a:t>‹#›</a:t>
            </a:fld>
            <a:endParaRPr lang="en-US" dirty="0"/>
          </a:p>
        </p:txBody>
      </p:sp>
    </p:spTree>
    <p:extLst>
      <p:ext uri="{BB962C8B-B14F-4D97-AF65-F5344CB8AC3E}">
        <p14:creationId xmlns:p14="http://schemas.microsoft.com/office/powerpoint/2010/main" val="27308986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71FD59C-680A-455B-A4F0-622763037B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B00275-DA54-4223-B68A-C9D3FF7919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382E94-9E09-4851-9C85-E7B195884E6C}"/>
              </a:ext>
            </a:extLst>
          </p:cNvPr>
          <p:cNvSpPr>
            <a:spLocks noGrp="1" noChangeArrowheads="1"/>
          </p:cNvSpPr>
          <p:nvPr>
            <p:ph type="sldNum" sz="quarter" idx="12"/>
          </p:nvPr>
        </p:nvSpPr>
        <p:spPr>
          <a:ln/>
        </p:spPr>
        <p:txBody>
          <a:bodyPr/>
          <a:lstStyle>
            <a:lvl1pPr>
              <a:defRPr/>
            </a:lvl1pPr>
          </a:lstStyle>
          <a:p>
            <a:fld id="{0AFBFB0F-1D9F-457B-ACEF-FDA757AE7252}" type="slidenum">
              <a:rPr lang="en-US" altLang="en-US"/>
              <a:pPr/>
              <a:t>‹#›</a:t>
            </a:fld>
            <a:endParaRPr lang="en-US" altLang="en-US"/>
          </a:p>
        </p:txBody>
      </p:sp>
    </p:spTree>
    <p:extLst>
      <p:ext uri="{BB962C8B-B14F-4D97-AF65-F5344CB8AC3E}">
        <p14:creationId xmlns:p14="http://schemas.microsoft.com/office/powerpoint/2010/main" val="1250287527"/>
      </p:ext>
    </p:extLst>
  </p:cSld>
  <p:clrMapOvr>
    <a:masterClrMapping/>
  </p:clrMapOvr>
  <p:transition spd="slow">
    <p:split orient="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655285-9DA1-40A5-B1A9-87BD025D1819}" type="slidenum">
              <a:rPr lang="en-US"/>
              <a:pPr>
                <a:defRPr/>
              </a:pPr>
              <a:t>‹#›</a:t>
            </a:fld>
            <a:endParaRPr lang="en-US" dirty="0"/>
          </a:p>
        </p:txBody>
      </p:sp>
    </p:spTree>
    <p:extLst>
      <p:ext uri="{BB962C8B-B14F-4D97-AF65-F5344CB8AC3E}">
        <p14:creationId xmlns:p14="http://schemas.microsoft.com/office/powerpoint/2010/main" val="3562475938"/>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56D6E5-2BB6-4B2C-B28A-F459497A8EB2}" type="slidenum">
              <a:rPr lang="en-US"/>
              <a:pPr>
                <a:defRPr/>
              </a:pPr>
              <a:t>‹#›</a:t>
            </a:fld>
            <a:endParaRPr lang="en-US" dirty="0"/>
          </a:p>
        </p:txBody>
      </p:sp>
    </p:spTree>
    <p:extLst>
      <p:ext uri="{BB962C8B-B14F-4D97-AF65-F5344CB8AC3E}">
        <p14:creationId xmlns:p14="http://schemas.microsoft.com/office/powerpoint/2010/main" val="169560229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541B96-2E88-4AC4-89CC-01D1BB5E15F1}" type="slidenum">
              <a:rPr lang="en-US"/>
              <a:pPr>
                <a:defRPr/>
              </a:pPr>
              <a:t>‹#›</a:t>
            </a:fld>
            <a:endParaRPr lang="en-US" dirty="0"/>
          </a:p>
        </p:txBody>
      </p:sp>
    </p:spTree>
    <p:extLst>
      <p:ext uri="{BB962C8B-B14F-4D97-AF65-F5344CB8AC3E}">
        <p14:creationId xmlns:p14="http://schemas.microsoft.com/office/powerpoint/2010/main" val="247616137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B137C8-4C54-4121-A32F-A095545C950C}" type="slidenum">
              <a:rPr lang="en-US"/>
              <a:pPr>
                <a:defRPr/>
              </a:pPr>
              <a:t>‹#›</a:t>
            </a:fld>
            <a:endParaRPr lang="en-US" dirty="0"/>
          </a:p>
        </p:txBody>
      </p:sp>
    </p:spTree>
    <p:extLst>
      <p:ext uri="{BB962C8B-B14F-4D97-AF65-F5344CB8AC3E}">
        <p14:creationId xmlns:p14="http://schemas.microsoft.com/office/powerpoint/2010/main" val="99445494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C2229E-ABB4-405B-B8BB-336ED1E013A3}" type="slidenum">
              <a:rPr lang="en-US"/>
              <a:pPr>
                <a:defRPr/>
              </a:pPr>
              <a:t>‹#›</a:t>
            </a:fld>
            <a:endParaRPr lang="en-US" dirty="0"/>
          </a:p>
        </p:txBody>
      </p:sp>
    </p:spTree>
    <p:extLst>
      <p:ext uri="{BB962C8B-B14F-4D97-AF65-F5344CB8AC3E}">
        <p14:creationId xmlns:p14="http://schemas.microsoft.com/office/powerpoint/2010/main" val="161386260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DA949C-EE1F-43E0-AE79-99931DD69022}" type="slidenum">
              <a:rPr lang="en-US"/>
              <a:pPr>
                <a:defRPr/>
              </a:pPr>
              <a:t>‹#›</a:t>
            </a:fld>
            <a:endParaRPr lang="en-US" dirty="0"/>
          </a:p>
        </p:txBody>
      </p:sp>
    </p:spTree>
    <p:extLst>
      <p:ext uri="{BB962C8B-B14F-4D97-AF65-F5344CB8AC3E}">
        <p14:creationId xmlns:p14="http://schemas.microsoft.com/office/powerpoint/2010/main" val="1846468986"/>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108283-3CB3-4D35-9659-819E231B7A4F}" type="slidenum">
              <a:rPr lang="en-US"/>
              <a:pPr>
                <a:defRPr/>
              </a:pPr>
              <a:t>‹#›</a:t>
            </a:fld>
            <a:endParaRPr lang="en-US" dirty="0"/>
          </a:p>
        </p:txBody>
      </p:sp>
    </p:spTree>
    <p:extLst>
      <p:ext uri="{BB962C8B-B14F-4D97-AF65-F5344CB8AC3E}">
        <p14:creationId xmlns:p14="http://schemas.microsoft.com/office/powerpoint/2010/main" val="140274817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8C2DEF-5DB1-4862-BA3A-1C17A1AFFA8F}" type="slidenum">
              <a:rPr lang="en-US"/>
              <a:pPr>
                <a:defRPr/>
              </a:pPr>
              <a:t>‹#›</a:t>
            </a:fld>
            <a:endParaRPr lang="en-US" dirty="0"/>
          </a:p>
        </p:txBody>
      </p:sp>
    </p:spTree>
    <p:extLst>
      <p:ext uri="{BB962C8B-B14F-4D97-AF65-F5344CB8AC3E}">
        <p14:creationId xmlns:p14="http://schemas.microsoft.com/office/powerpoint/2010/main" val="8373975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CDA3CC-CB8E-41DC-9321-45093DD0C8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BD5914D-210C-40E4-89DD-1289DA0998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462D61-2F50-4051-BD3D-F6EBC29B79E2}"/>
              </a:ext>
            </a:extLst>
          </p:cNvPr>
          <p:cNvSpPr>
            <a:spLocks noGrp="1" noChangeArrowheads="1"/>
          </p:cNvSpPr>
          <p:nvPr>
            <p:ph type="sldNum" sz="quarter" idx="12"/>
          </p:nvPr>
        </p:nvSpPr>
        <p:spPr>
          <a:ln/>
        </p:spPr>
        <p:txBody>
          <a:bodyPr/>
          <a:lstStyle>
            <a:lvl1pPr>
              <a:defRPr/>
            </a:lvl1pPr>
          </a:lstStyle>
          <a:p>
            <a:fld id="{4ED76674-A54F-46A0-A884-AE03A12F5B28}" type="slidenum">
              <a:rPr lang="en-US" altLang="en-US"/>
              <a:pPr/>
              <a:t>‹#›</a:t>
            </a:fld>
            <a:endParaRPr lang="en-US" altLang="en-US"/>
          </a:p>
        </p:txBody>
      </p:sp>
    </p:spTree>
    <p:extLst>
      <p:ext uri="{BB962C8B-B14F-4D97-AF65-F5344CB8AC3E}">
        <p14:creationId xmlns:p14="http://schemas.microsoft.com/office/powerpoint/2010/main" val="1926757537"/>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E4573B-35F4-4778-9635-521C18BB1F0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ED2F62A-E6BC-479C-8EEC-1F9BF11E95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739BE1B-6510-43F6-A107-FC734C8922FC}"/>
              </a:ext>
            </a:extLst>
          </p:cNvPr>
          <p:cNvSpPr>
            <a:spLocks noGrp="1" noChangeArrowheads="1"/>
          </p:cNvSpPr>
          <p:nvPr>
            <p:ph type="sldNum" sz="quarter" idx="12"/>
          </p:nvPr>
        </p:nvSpPr>
        <p:spPr>
          <a:ln/>
        </p:spPr>
        <p:txBody>
          <a:bodyPr/>
          <a:lstStyle>
            <a:lvl1pPr>
              <a:defRPr/>
            </a:lvl1pPr>
          </a:lstStyle>
          <a:p>
            <a:fld id="{2B34F2EC-D60D-4D65-A86F-28BA31B3C3E9}" type="slidenum">
              <a:rPr lang="en-US" altLang="en-US"/>
              <a:pPr/>
              <a:t>‹#›</a:t>
            </a:fld>
            <a:endParaRPr lang="en-US" altLang="en-US"/>
          </a:p>
        </p:txBody>
      </p:sp>
    </p:spTree>
    <p:extLst>
      <p:ext uri="{BB962C8B-B14F-4D97-AF65-F5344CB8AC3E}">
        <p14:creationId xmlns:p14="http://schemas.microsoft.com/office/powerpoint/2010/main" val="3385871342"/>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9D65CB-6C69-436F-A518-F5C1639624C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3342610-5DFE-4AD0-8EC4-30AEEC5378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93E0B3C-67B3-4759-A4BD-61D290A4A708}"/>
              </a:ext>
            </a:extLst>
          </p:cNvPr>
          <p:cNvSpPr>
            <a:spLocks noGrp="1" noChangeArrowheads="1"/>
          </p:cNvSpPr>
          <p:nvPr>
            <p:ph type="sldNum" sz="quarter" idx="12"/>
          </p:nvPr>
        </p:nvSpPr>
        <p:spPr>
          <a:ln/>
        </p:spPr>
        <p:txBody>
          <a:bodyPr/>
          <a:lstStyle>
            <a:lvl1pPr>
              <a:defRPr/>
            </a:lvl1pPr>
          </a:lstStyle>
          <a:p>
            <a:fld id="{7FC63962-C7FF-4D0F-9898-5C33D410513B}" type="slidenum">
              <a:rPr lang="en-US" altLang="en-US"/>
              <a:pPr/>
              <a:t>‹#›</a:t>
            </a:fld>
            <a:endParaRPr lang="en-US" altLang="en-US"/>
          </a:p>
        </p:txBody>
      </p:sp>
    </p:spTree>
    <p:extLst>
      <p:ext uri="{BB962C8B-B14F-4D97-AF65-F5344CB8AC3E}">
        <p14:creationId xmlns:p14="http://schemas.microsoft.com/office/powerpoint/2010/main" val="76119531"/>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B26DFB-54DE-4D5D-9D9A-D31CDE19FBB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E814529-B8DF-4C25-83BB-10C5E491E6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AA19A8-133C-41DE-B642-00A982829693}"/>
              </a:ext>
            </a:extLst>
          </p:cNvPr>
          <p:cNvSpPr>
            <a:spLocks noGrp="1" noChangeArrowheads="1"/>
          </p:cNvSpPr>
          <p:nvPr>
            <p:ph type="sldNum" sz="quarter" idx="12"/>
          </p:nvPr>
        </p:nvSpPr>
        <p:spPr>
          <a:ln/>
        </p:spPr>
        <p:txBody>
          <a:bodyPr/>
          <a:lstStyle>
            <a:lvl1pPr>
              <a:defRPr/>
            </a:lvl1pPr>
          </a:lstStyle>
          <a:p>
            <a:fld id="{90A38AAF-E429-49A9-A9D8-7413F124D63C}" type="slidenum">
              <a:rPr lang="en-US" altLang="en-US"/>
              <a:pPr/>
              <a:t>‹#›</a:t>
            </a:fld>
            <a:endParaRPr lang="en-US" altLang="en-US"/>
          </a:p>
        </p:txBody>
      </p:sp>
    </p:spTree>
    <p:extLst>
      <p:ext uri="{BB962C8B-B14F-4D97-AF65-F5344CB8AC3E}">
        <p14:creationId xmlns:p14="http://schemas.microsoft.com/office/powerpoint/2010/main" val="394050091"/>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6BED5F-62C9-4286-B6E8-59120CCABC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67752B-4C70-43F7-945C-F64104AA5E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684DC4-661B-4033-8F7E-F00BCE543BB0}"/>
              </a:ext>
            </a:extLst>
          </p:cNvPr>
          <p:cNvSpPr>
            <a:spLocks noGrp="1" noChangeArrowheads="1"/>
          </p:cNvSpPr>
          <p:nvPr>
            <p:ph type="sldNum" sz="quarter" idx="12"/>
          </p:nvPr>
        </p:nvSpPr>
        <p:spPr>
          <a:ln/>
        </p:spPr>
        <p:txBody>
          <a:bodyPr/>
          <a:lstStyle>
            <a:lvl1pPr>
              <a:defRPr/>
            </a:lvl1pPr>
          </a:lstStyle>
          <a:p>
            <a:fld id="{2C0C9761-C249-4F37-8792-D908BD6F129F}" type="slidenum">
              <a:rPr lang="en-US" altLang="en-US"/>
              <a:pPr/>
              <a:t>‹#›</a:t>
            </a:fld>
            <a:endParaRPr lang="en-US" altLang="en-US"/>
          </a:p>
        </p:txBody>
      </p:sp>
    </p:spTree>
    <p:extLst>
      <p:ext uri="{BB962C8B-B14F-4D97-AF65-F5344CB8AC3E}">
        <p14:creationId xmlns:p14="http://schemas.microsoft.com/office/powerpoint/2010/main" val="1599561412"/>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E7CC2-99DD-4ECE-84BA-0666E344C75F}" type="slidenum">
              <a:rPr lang="en-US" smtClean="0"/>
              <a:t>‹#›</a:t>
            </a:fld>
            <a:endParaRPr lang="en-US"/>
          </a:p>
        </p:txBody>
      </p:sp>
    </p:spTree>
    <p:extLst>
      <p:ext uri="{BB962C8B-B14F-4D97-AF65-F5344CB8AC3E}">
        <p14:creationId xmlns:p14="http://schemas.microsoft.com/office/powerpoint/2010/main" val="576908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EF6339-E80B-4EFC-9E4F-DD2876ADFE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46E0AEC-49A9-4348-BCED-FFF9B08EBF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4700C3-030A-4E0E-BEC6-996C4374A001}"/>
              </a:ext>
            </a:extLst>
          </p:cNvPr>
          <p:cNvSpPr>
            <a:spLocks noGrp="1" noChangeArrowheads="1"/>
          </p:cNvSpPr>
          <p:nvPr>
            <p:ph type="sldNum" sz="quarter" idx="12"/>
          </p:nvPr>
        </p:nvSpPr>
        <p:spPr>
          <a:ln/>
        </p:spPr>
        <p:txBody>
          <a:bodyPr/>
          <a:lstStyle>
            <a:lvl1pPr>
              <a:defRPr/>
            </a:lvl1pPr>
          </a:lstStyle>
          <a:p>
            <a:fld id="{1EE2CFDA-55DE-475D-8710-7FD1DB8BAB04}" type="slidenum">
              <a:rPr lang="en-US" altLang="en-US"/>
              <a:pPr/>
              <a:t>‹#›</a:t>
            </a:fld>
            <a:endParaRPr lang="en-US" altLang="en-US"/>
          </a:p>
        </p:txBody>
      </p:sp>
    </p:spTree>
    <p:extLst>
      <p:ext uri="{BB962C8B-B14F-4D97-AF65-F5344CB8AC3E}">
        <p14:creationId xmlns:p14="http://schemas.microsoft.com/office/powerpoint/2010/main" val="1680807469"/>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EB832A-0B7A-45DD-91F2-0898D868D7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DF3DAD-B0EB-4E0F-89E4-0BA6EFBC27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5D3A5-9BC6-4E63-9625-754CF803C216}"/>
              </a:ext>
            </a:extLst>
          </p:cNvPr>
          <p:cNvSpPr>
            <a:spLocks noGrp="1" noChangeArrowheads="1"/>
          </p:cNvSpPr>
          <p:nvPr>
            <p:ph type="sldNum" sz="quarter" idx="12"/>
          </p:nvPr>
        </p:nvSpPr>
        <p:spPr>
          <a:ln/>
        </p:spPr>
        <p:txBody>
          <a:bodyPr/>
          <a:lstStyle>
            <a:lvl1pPr>
              <a:defRPr/>
            </a:lvl1pPr>
          </a:lstStyle>
          <a:p>
            <a:fld id="{BC6EFBFE-32CB-4A7D-8E0F-8D15721CACBE}" type="slidenum">
              <a:rPr lang="en-US" altLang="en-US"/>
              <a:pPr/>
              <a:t>‹#›</a:t>
            </a:fld>
            <a:endParaRPr lang="en-US" altLang="en-US"/>
          </a:p>
        </p:txBody>
      </p:sp>
    </p:spTree>
    <p:extLst>
      <p:ext uri="{BB962C8B-B14F-4D97-AF65-F5344CB8AC3E}">
        <p14:creationId xmlns:p14="http://schemas.microsoft.com/office/powerpoint/2010/main" val="1085818470"/>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D48C2E-3A9D-4712-A3CE-70E84F8163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0C1C78-F087-42D3-BD04-DE41BD8B60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8269FC-DB97-430B-83F2-E26CB6B389E7}"/>
              </a:ext>
            </a:extLst>
          </p:cNvPr>
          <p:cNvSpPr>
            <a:spLocks noGrp="1" noChangeArrowheads="1"/>
          </p:cNvSpPr>
          <p:nvPr>
            <p:ph type="sldNum" sz="quarter" idx="12"/>
          </p:nvPr>
        </p:nvSpPr>
        <p:spPr>
          <a:ln/>
        </p:spPr>
        <p:txBody>
          <a:bodyPr/>
          <a:lstStyle>
            <a:lvl1pPr>
              <a:defRPr/>
            </a:lvl1pPr>
          </a:lstStyle>
          <a:p>
            <a:fld id="{E859E13B-8519-42FC-B80C-161A60ED4B60}" type="slidenum">
              <a:rPr lang="en-US" altLang="en-US"/>
              <a:pPr/>
              <a:t>‹#›</a:t>
            </a:fld>
            <a:endParaRPr lang="en-US" altLang="en-US"/>
          </a:p>
        </p:txBody>
      </p:sp>
    </p:spTree>
    <p:extLst>
      <p:ext uri="{BB962C8B-B14F-4D97-AF65-F5344CB8AC3E}">
        <p14:creationId xmlns:p14="http://schemas.microsoft.com/office/powerpoint/2010/main" val="2952843443"/>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A5DC7A8-B08B-44FF-B17C-E00B2DD5A1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A760F1-2E28-47A0-A0D7-15A2870BD5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A2300A-520E-4034-9992-AD9117C2557A}"/>
              </a:ext>
            </a:extLst>
          </p:cNvPr>
          <p:cNvSpPr>
            <a:spLocks noGrp="1" noChangeArrowheads="1"/>
          </p:cNvSpPr>
          <p:nvPr>
            <p:ph type="sldNum" sz="quarter" idx="12"/>
          </p:nvPr>
        </p:nvSpPr>
        <p:spPr>
          <a:ln/>
        </p:spPr>
        <p:txBody>
          <a:bodyPr/>
          <a:lstStyle>
            <a:lvl1pPr>
              <a:defRPr/>
            </a:lvl1pPr>
          </a:lstStyle>
          <a:p>
            <a:fld id="{0C323D1D-2F0F-439B-9DB8-512310581F98}" type="slidenum">
              <a:rPr lang="en-US" altLang="en-US"/>
              <a:pPr/>
              <a:t>‹#›</a:t>
            </a:fld>
            <a:endParaRPr lang="en-US" altLang="en-US"/>
          </a:p>
        </p:txBody>
      </p:sp>
    </p:spTree>
    <p:extLst>
      <p:ext uri="{BB962C8B-B14F-4D97-AF65-F5344CB8AC3E}">
        <p14:creationId xmlns:p14="http://schemas.microsoft.com/office/powerpoint/2010/main" val="2714546702"/>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04939774"/>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96030"/>
      </p:ext>
    </p:extLst>
  </p:cSld>
  <p:clrMapOvr>
    <a:masterClrMapping/>
  </p:clrMapOvr>
  <p:transition spd="slow">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64051329"/>
      </p:ext>
    </p:extLst>
  </p:cSld>
  <p:clrMapOvr>
    <a:masterClrMapping/>
  </p:clrMapOvr>
  <p:transition spd="slow">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99203"/>
      </p:ext>
    </p:extLst>
  </p:cSld>
  <p:clrMapOvr>
    <a:masterClrMapping/>
  </p:clrMapOvr>
  <p:transition spd="slow">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119240"/>
      </p:ext>
    </p:extLst>
  </p:cSld>
  <p:clrMapOvr>
    <a:masterClrMapping/>
  </p:clrMapOvr>
  <p:transition spd="slow">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828087"/>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E7CC2-99DD-4ECE-84BA-0666E344C75F}" type="slidenum">
              <a:rPr lang="en-US" smtClean="0"/>
              <a:t>‹#›</a:t>
            </a:fld>
            <a:endParaRPr lang="en-US"/>
          </a:p>
        </p:txBody>
      </p:sp>
    </p:spTree>
    <p:extLst>
      <p:ext uri="{BB962C8B-B14F-4D97-AF65-F5344CB8AC3E}">
        <p14:creationId xmlns:p14="http://schemas.microsoft.com/office/powerpoint/2010/main" val="3762150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222632"/>
      </p:ext>
    </p:extLst>
  </p:cSld>
  <p:clrMapOvr>
    <a:masterClrMapping/>
  </p:clrMapOvr>
  <p:transition spd="slow">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1484307"/>
      </p:ext>
    </p:extLst>
  </p:cSld>
  <p:clrMapOvr>
    <a:masterClrMapping/>
  </p:clrMapOvr>
  <p:transition spd="slow">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7924025"/>
      </p:ext>
    </p:extLst>
  </p:cSld>
  <p:clrMapOvr>
    <a:masterClrMapping/>
  </p:clrMapOvr>
  <p:transition spd="slow">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934984"/>
      </p:ext>
    </p:extLst>
  </p:cSld>
  <p:clrMapOvr>
    <a:masterClrMapping/>
  </p:clrMapOvr>
  <p:transition spd="slow">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494853"/>
      </p:ext>
    </p:extLst>
  </p:cSld>
  <p:clrMapOvr>
    <a:masterClrMapping/>
  </p:clrMapOvr>
  <p:transition spd="slow">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5140"/>
      </p:ext>
    </p:extLst>
  </p:cSld>
  <p:clrMapOvr>
    <a:masterClrMapping/>
  </p:clrMapOvr>
  <p:transition spd="slow">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81000"/>
            <a:ext cx="7772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150041"/>
      </p:ext>
    </p:extLst>
  </p:cSld>
  <p:clrMapOvr>
    <a:masterClrMapping/>
  </p:clrMapOvr>
  <p:transition spd="slow">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6298588"/>
      </p:ext>
    </p:extLst>
  </p:cSld>
  <p:clrMapOvr>
    <a:masterClrMapping/>
  </p:clrMapOvr>
  <p:transition spd="slow">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78A5027-AF63-4704-9309-A3FB60819D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B5492A-4B07-43D1-AE73-BBC35C7242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139AE9-599C-4D3E-B8C1-507D11088F8A}"/>
              </a:ext>
            </a:extLst>
          </p:cNvPr>
          <p:cNvSpPr>
            <a:spLocks noGrp="1" noChangeArrowheads="1"/>
          </p:cNvSpPr>
          <p:nvPr>
            <p:ph type="sldNum" sz="quarter" idx="12"/>
          </p:nvPr>
        </p:nvSpPr>
        <p:spPr>
          <a:ln/>
        </p:spPr>
        <p:txBody>
          <a:bodyPr/>
          <a:lstStyle>
            <a:lvl1pPr>
              <a:defRPr/>
            </a:lvl1pPr>
          </a:lstStyle>
          <a:p>
            <a:fld id="{F2BC34EA-6249-4992-AFC3-FE06BFE94511}" type="slidenum">
              <a:rPr lang="en-US" altLang="en-US"/>
              <a:pPr/>
              <a:t>‹#›</a:t>
            </a:fld>
            <a:endParaRPr lang="en-US" altLang="en-US"/>
          </a:p>
        </p:txBody>
      </p:sp>
    </p:spTree>
    <p:extLst>
      <p:ext uri="{BB962C8B-B14F-4D97-AF65-F5344CB8AC3E}">
        <p14:creationId xmlns:p14="http://schemas.microsoft.com/office/powerpoint/2010/main" val="3507747999"/>
      </p:ext>
    </p:extLst>
  </p:cSld>
  <p:clrMapOvr>
    <a:masterClrMapping/>
  </p:clrMapOvr>
  <p:transition spd="slow">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599845-7227-4614-A8D5-B6B69870F5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DCD6BB-BCE7-470E-AFD3-DB5D0C6A13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5F6717-9D4D-4D35-B06D-5DAE2DCA8BDA}"/>
              </a:ext>
            </a:extLst>
          </p:cNvPr>
          <p:cNvSpPr>
            <a:spLocks noGrp="1" noChangeArrowheads="1"/>
          </p:cNvSpPr>
          <p:nvPr>
            <p:ph type="sldNum" sz="quarter" idx="12"/>
          </p:nvPr>
        </p:nvSpPr>
        <p:spPr>
          <a:ln/>
        </p:spPr>
        <p:txBody>
          <a:bodyPr/>
          <a:lstStyle>
            <a:lvl1pPr>
              <a:defRPr/>
            </a:lvl1pPr>
          </a:lstStyle>
          <a:p>
            <a:fld id="{FD2DE6E2-0EF6-4AC2-992A-0CE41AD41D71}" type="slidenum">
              <a:rPr lang="en-US" altLang="en-US"/>
              <a:pPr/>
              <a:t>‹#›</a:t>
            </a:fld>
            <a:endParaRPr lang="en-US" altLang="en-US"/>
          </a:p>
        </p:txBody>
      </p:sp>
    </p:spTree>
    <p:extLst>
      <p:ext uri="{BB962C8B-B14F-4D97-AF65-F5344CB8AC3E}">
        <p14:creationId xmlns:p14="http://schemas.microsoft.com/office/powerpoint/2010/main" val="2147055235"/>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E7CC2-99DD-4ECE-84BA-0666E344C75F}" type="slidenum">
              <a:rPr lang="en-US" smtClean="0"/>
              <a:t>‹#›</a:t>
            </a:fld>
            <a:endParaRPr lang="en-US"/>
          </a:p>
        </p:txBody>
      </p:sp>
    </p:spTree>
    <p:extLst>
      <p:ext uri="{BB962C8B-B14F-4D97-AF65-F5344CB8AC3E}">
        <p14:creationId xmlns:p14="http://schemas.microsoft.com/office/powerpoint/2010/main" val="461421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417E4E6-7AE5-45EA-A698-D1C985DCD0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E08776-3EA9-470F-B694-00F1BC5AFC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8AC3CF-292A-409D-A0B5-8E7AECE6FD59}"/>
              </a:ext>
            </a:extLst>
          </p:cNvPr>
          <p:cNvSpPr>
            <a:spLocks noGrp="1" noChangeArrowheads="1"/>
          </p:cNvSpPr>
          <p:nvPr>
            <p:ph type="sldNum" sz="quarter" idx="12"/>
          </p:nvPr>
        </p:nvSpPr>
        <p:spPr>
          <a:ln/>
        </p:spPr>
        <p:txBody>
          <a:bodyPr/>
          <a:lstStyle>
            <a:lvl1pPr>
              <a:defRPr/>
            </a:lvl1pPr>
          </a:lstStyle>
          <a:p>
            <a:fld id="{AD219999-ACC3-45D9-BE53-F357E4AB11BE}" type="slidenum">
              <a:rPr lang="en-US" altLang="en-US"/>
              <a:pPr/>
              <a:t>‹#›</a:t>
            </a:fld>
            <a:endParaRPr lang="en-US" altLang="en-US"/>
          </a:p>
        </p:txBody>
      </p:sp>
    </p:spTree>
    <p:extLst>
      <p:ext uri="{BB962C8B-B14F-4D97-AF65-F5344CB8AC3E}">
        <p14:creationId xmlns:p14="http://schemas.microsoft.com/office/powerpoint/2010/main" val="2638196884"/>
      </p:ext>
    </p:extLst>
  </p:cSld>
  <p:clrMapOvr>
    <a:masterClrMapping/>
  </p:clrMapOvr>
  <p:transition spd="slow">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8FA443-9008-4FDF-9B27-28AD292F73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35864F-3ADF-4066-8247-6147E67CA9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C66894-2349-4B38-A5B5-1D61F3655B73}"/>
              </a:ext>
            </a:extLst>
          </p:cNvPr>
          <p:cNvSpPr>
            <a:spLocks noGrp="1" noChangeArrowheads="1"/>
          </p:cNvSpPr>
          <p:nvPr>
            <p:ph type="sldNum" sz="quarter" idx="12"/>
          </p:nvPr>
        </p:nvSpPr>
        <p:spPr>
          <a:ln/>
        </p:spPr>
        <p:txBody>
          <a:bodyPr/>
          <a:lstStyle>
            <a:lvl1pPr>
              <a:defRPr/>
            </a:lvl1pPr>
          </a:lstStyle>
          <a:p>
            <a:fld id="{68942C78-A68E-448E-BD92-206519CAA6CE}" type="slidenum">
              <a:rPr lang="en-US" altLang="en-US"/>
              <a:pPr/>
              <a:t>‹#›</a:t>
            </a:fld>
            <a:endParaRPr lang="en-US" altLang="en-US"/>
          </a:p>
        </p:txBody>
      </p:sp>
    </p:spTree>
    <p:extLst>
      <p:ext uri="{BB962C8B-B14F-4D97-AF65-F5344CB8AC3E}">
        <p14:creationId xmlns:p14="http://schemas.microsoft.com/office/powerpoint/2010/main" val="2457495150"/>
      </p:ext>
    </p:extLst>
  </p:cSld>
  <p:clrMapOvr>
    <a:masterClrMapping/>
  </p:clrMapOvr>
  <p:transition spd="slow">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09F54C-1CA3-4786-B8D8-F37CE91916F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8B7BCA3-95C2-48AB-A3B2-42BF7E6EDA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2D06748-D93B-4AB5-B1F0-025FCF3AAEE9}"/>
              </a:ext>
            </a:extLst>
          </p:cNvPr>
          <p:cNvSpPr>
            <a:spLocks noGrp="1" noChangeArrowheads="1"/>
          </p:cNvSpPr>
          <p:nvPr>
            <p:ph type="sldNum" sz="quarter" idx="12"/>
          </p:nvPr>
        </p:nvSpPr>
        <p:spPr>
          <a:ln/>
        </p:spPr>
        <p:txBody>
          <a:bodyPr/>
          <a:lstStyle>
            <a:lvl1pPr>
              <a:defRPr/>
            </a:lvl1pPr>
          </a:lstStyle>
          <a:p>
            <a:fld id="{81D3E39F-A5BD-4ABD-BB76-D6853A484466}" type="slidenum">
              <a:rPr lang="en-US" altLang="en-US"/>
              <a:pPr/>
              <a:t>‹#›</a:t>
            </a:fld>
            <a:endParaRPr lang="en-US" altLang="en-US"/>
          </a:p>
        </p:txBody>
      </p:sp>
    </p:spTree>
    <p:extLst>
      <p:ext uri="{BB962C8B-B14F-4D97-AF65-F5344CB8AC3E}">
        <p14:creationId xmlns:p14="http://schemas.microsoft.com/office/powerpoint/2010/main" val="3517947734"/>
      </p:ext>
    </p:extLst>
  </p:cSld>
  <p:clrMapOvr>
    <a:masterClrMapping/>
  </p:clrMapOvr>
  <p:transition spd="slow">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EBB5BB3-B4EF-4FFA-A490-424FB7495A4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E337B8F-FCEC-4A8C-BDA6-826D7F566F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7CFD89-F976-4122-ADD4-775D5E4B338F}"/>
              </a:ext>
            </a:extLst>
          </p:cNvPr>
          <p:cNvSpPr>
            <a:spLocks noGrp="1" noChangeArrowheads="1"/>
          </p:cNvSpPr>
          <p:nvPr>
            <p:ph type="sldNum" sz="quarter" idx="12"/>
          </p:nvPr>
        </p:nvSpPr>
        <p:spPr>
          <a:ln/>
        </p:spPr>
        <p:txBody>
          <a:bodyPr/>
          <a:lstStyle>
            <a:lvl1pPr>
              <a:defRPr/>
            </a:lvl1pPr>
          </a:lstStyle>
          <a:p>
            <a:fld id="{53388671-9B51-4C5A-BF79-81AA6ECB90C1}" type="slidenum">
              <a:rPr lang="en-US" altLang="en-US"/>
              <a:pPr/>
              <a:t>‹#›</a:t>
            </a:fld>
            <a:endParaRPr lang="en-US" altLang="en-US"/>
          </a:p>
        </p:txBody>
      </p:sp>
    </p:spTree>
    <p:extLst>
      <p:ext uri="{BB962C8B-B14F-4D97-AF65-F5344CB8AC3E}">
        <p14:creationId xmlns:p14="http://schemas.microsoft.com/office/powerpoint/2010/main" val="3860820271"/>
      </p:ext>
    </p:extLst>
  </p:cSld>
  <p:clrMapOvr>
    <a:masterClrMapping/>
  </p:clrMapOvr>
  <p:transition spd="slow">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AA0667-A2C8-4E91-9899-37A31D53E61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D40FCAE-D249-4A7F-A965-219C55CFE8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68BAAAB-CF5C-4EE9-AA6F-B9ABFCBD6747}"/>
              </a:ext>
            </a:extLst>
          </p:cNvPr>
          <p:cNvSpPr>
            <a:spLocks noGrp="1" noChangeArrowheads="1"/>
          </p:cNvSpPr>
          <p:nvPr>
            <p:ph type="sldNum" sz="quarter" idx="12"/>
          </p:nvPr>
        </p:nvSpPr>
        <p:spPr>
          <a:ln/>
        </p:spPr>
        <p:txBody>
          <a:bodyPr/>
          <a:lstStyle>
            <a:lvl1pPr>
              <a:defRPr/>
            </a:lvl1pPr>
          </a:lstStyle>
          <a:p>
            <a:fld id="{3A3325EE-2D39-4742-A48A-B8281B466295}" type="slidenum">
              <a:rPr lang="en-US" altLang="en-US"/>
              <a:pPr/>
              <a:t>‹#›</a:t>
            </a:fld>
            <a:endParaRPr lang="en-US" altLang="en-US"/>
          </a:p>
        </p:txBody>
      </p:sp>
    </p:spTree>
    <p:extLst>
      <p:ext uri="{BB962C8B-B14F-4D97-AF65-F5344CB8AC3E}">
        <p14:creationId xmlns:p14="http://schemas.microsoft.com/office/powerpoint/2010/main" val="2819674184"/>
      </p:ext>
    </p:extLst>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B7D311-4AA6-4413-9A2D-59C4B65EF4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4140DF-DB57-43C4-B0D0-9874C50587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4A0ECB-66F8-410F-990F-73A0DE547484}"/>
              </a:ext>
            </a:extLst>
          </p:cNvPr>
          <p:cNvSpPr>
            <a:spLocks noGrp="1" noChangeArrowheads="1"/>
          </p:cNvSpPr>
          <p:nvPr>
            <p:ph type="sldNum" sz="quarter" idx="12"/>
          </p:nvPr>
        </p:nvSpPr>
        <p:spPr>
          <a:ln/>
        </p:spPr>
        <p:txBody>
          <a:bodyPr/>
          <a:lstStyle>
            <a:lvl1pPr>
              <a:defRPr/>
            </a:lvl1pPr>
          </a:lstStyle>
          <a:p>
            <a:fld id="{E2C5CBAF-5B9D-4751-AFAC-549D6D556A60}" type="slidenum">
              <a:rPr lang="en-US" altLang="en-US"/>
              <a:pPr/>
              <a:t>‹#›</a:t>
            </a:fld>
            <a:endParaRPr lang="en-US" altLang="en-US"/>
          </a:p>
        </p:txBody>
      </p:sp>
    </p:spTree>
    <p:extLst>
      <p:ext uri="{BB962C8B-B14F-4D97-AF65-F5344CB8AC3E}">
        <p14:creationId xmlns:p14="http://schemas.microsoft.com/office/powerpoint/2010/main" val="4199070784"/>
      </p:ext>
    </p:extLst>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37A9F11-20A5-4415-8D72-837192F1E1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122BF1-1F97-4467-8C48-B4FF9942AE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10F316-8D33-45B1-A62D-A6ACF499D9BB}"/>
              </a:ext>
            </a:extLst>
          </p:cNvPr>
          <p:cNvSpPr>
            <a:spLocks noGrp="1" noChangeArrowheads="1"/>
          </p:cNvSpPr>
          <p:nvPr>
            <p:ph type="sldNum" sz="quarter" idx="12"/>
          </p:nvPr>
        </p:nvSpPr>
        <p:spPr>
          <a:ln/>
        </p:spPr>
        <p:txBody>
          <a:bodyPr/>
          <a:lstStyle>
            <a:lvl1pPr>
              <a:defRPr/>
            </a:lvl1pPr>
          </a:lstStyle>
          <a:p>
            <a:fld id="{8A3D1F3B-0532-4626-A472-75F405937B19}" type="slidenum">
              <a:rPr lang="en-US" altLang="en-US"/>
              <a:pPr/>
              <a:t>‹#›</a:t>
            </a:fld>
            <a:endParaRPr lang="en-US" altLang="en-US"/>
          </a:p>
        </p:txBody>
      </p:sp>
    </p:spTree>
    <p:extLst>
      <p:ext uri="{BB962C8B-B14F-4D97-AF65-F5344CB8AC3E}">
        <p14:creationId xmlns:p14="http://schemas.microsoft.com/office/powerpoint/2010/main" val="291284932"/>
      </p:ext>
    </p:extLst>
  </p:cSld>
  <p:clrMapOvr>
    <a:masterClrMapping/>
  </p:clrMapOvr>
  <p:transition spd="slow">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078E92-AEFF-4FAE-9D45-7B50E5D667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29878E-7C7D-4A86-AB4F-969A888BD0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B555BA-5422-4CBD-9481-9700066A535E}"/>
              </a:ext>
            </a:extLst>
          </p:cNvPr>
          <p:cNvSpPr>
            <a:spLocks noGrp="1" noChangeArrowheads="1"/>
          </p:cNvSpPr>
          <p:nvPr>
            <p:ph type="sldNum" sz="quarter" idx="12"/>
          </p:nvPr>
        </p:nvSpPr>
        <p:spPr>
          <a:ln/>
        </p:spPr>
        <p:txBody>
          <a:bodyPr/>
          <a:lstStyle>
            <a:lvl1pPr>
              <a:defRPr/>
            </a:lvl1pPr>
          </a:lstStyle>
          <a:p>
            <a:fld id="{4730D339-D53F-441D-8B0A-1C1D805D5492}" type="slidenum">
              <a:rPr lang="en-US" altLang="en-US"/>
              <a:pPr/>
              <a:t>‹#›</a:t>
            </a:fld>
            <a:endParaRPr lang="en-US" altLang="en-US"/>
          </a:p>
        </p:txBody>
      </p:sp>
    </p:spTree>
    <p:extLst>
      <p:ext uri="{BB962C8B-B14F-4D97-AF65-F5344CB8AC3E}">
        <p14:creationId xmlns:p14="http://schemas.microsoft.com/office/powerpoint/2010/main" val="178769176"/>
      </p:ext>
    </p:extLst>
  </p:cSld>
  <p:clrMapOvr>
    <a:masterClrMapping/>
  </p:clrMapOvr>
  <p:transition spd="slow">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4C4BD0-2299-4FF3-8928-17D76A9F7E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16001E-1BD1-4F3A-90EE-2279FC8559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9E4EED-795F-4C94-B5C4-491ECC9E3B96}"/>
              </a:ext>
            </a:extLst>
          </p:cNvPr>
          <p:cNvSpPr>
            <a:spLocks noGrp="1" noChangeArrowheads="1"/>
          </p:cNvSpPr>
          <p:nvPr>
            <p:ph type="sldNum" sz="quarter" idx="12"/>
          </p:nvPr>
        </p:nvSpPr>
        <p:spPr>
          <a:ln/>
        </p:spPr>
        <p:txBody>
          <a:bodyPr/>
          <a:lstStyle>
            <a:lvl1pPr>
              <a:defRPr/>
            </a:lvl1pPr>
          </a:lstStyle>
          <a:p>
            <a:fld id="{1873B5EB-A716-470D-AA66-3CFA17100DA1}" type="slidenum">
              <a:rPr lang="en-US" altLang="en-US"/>
              <a:pPr/>
              <a:t>‹#›</a:t>
            </a:fld>
            <a:endParaRPr lang="en-US" altLang="en-US"/>
          </a:p>
        </p:txBody>
      </p:sp>
    </p:spTree>
    <p:extLst>
      <p:ext uri="{BB962C8B-B14F-4D97-AF65-F5344CB8AC3E}">
        <p14:creationId xmlns:p14="http://schemas.microsoft.com/office/powerpoint/2010/main" val="28051845"/>
      </p:ext>
    </p:extLst>
  </p:cSld>
  <p:clrMapOvr>
    <a:masterClrMapping/>
  </p:clrMapOvr>
  <p:transition spd="slow">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29E98FB-9549-43C1-887D-FDE67ED24D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D29E51-398C-43E1-A035-9851452D34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881D32-1026-42CC-A700-55938FDD477C}"/>
              </a:ext>
            </a:extLst>
          </p:cNvPr>
          <p:cNvSpPr>
            <a:spLocks noGrp="1" noChangeArrowheads="1"/>
          </p:cNvSpPr>
          <p:nvPr>
            <p:ph type="sldNum" sz="quarter" idx="12"/>
          </p:nvPr>
        </p:nvSpPr>
        <p:spPr>
          <a:ln/>
        </p:spPr>
        <p:txBody>
          <a:bodyPr/>
          <a:lstStyle>
            <a:lvl1pPr>
              <a:defRPr/>
            </a:lvl1pPr>
          </a:lstStyle>
          <a:p>
            <a:fld id="{306D448B-26E8-49D5-9452-5EBF3A68194B}" type="slidenum">
              <a:rPr lang="en-US" altLang="en-US"/>
              <a:pPr/>
              <a:t>‹#›</a:t>
            </a:fld>
            <a:endParaRPr lang="en-US" altLang="en-US"/>
          </a:p>
        </p:txBody>
      </p:sp>
    </p:spTree>
    <p:extLst>
      <p:ext uri="{BB962C8B-B14F-4D97-AF65-F5344CB8AC3E}">
        <p14:creationId xmlns:p14="http://schemas.microsoft.com/office/powerpoint/2010/main" val="1145810357"/>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7E7CC2-99DD-4ECE-84BA-0666E344C75F}" type="slidenum">
              <a:rPr lang="en-US" smtClean="0"/>
              <a:t>‹#›</a:t>
            </a:fld>
            <a:endParaRPr lang="en-US"/>
          </a:p>
        </p:txBody>
      </p:sp>
    </p:spTree>
    <p:extLst>
      <p:ext uri="{BB962C8B-B14F-4D97-AF65-F5344CB8AC3E}">
        <p14:creationId xmlns:p14="http://schemas.microsoft.com/office/powerpoint/2010/main" val="881940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D53B24-2187-4F6F-9055-3ED5ED8D9F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19054D-758E-479D-A2CD-518C62747C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F6CAC7-017E-4C1B-93FA-AEE356DD3499}"/>
              </a:ext>
            </a:extLst>
          </p:cNvPr>
          <p:cNvSpPr>
            <a:spLocks noGrp="1" noChangeArrowheads="1"/>
          </p:cNvSpPr>
          <p:nvPr>
            <p:ph type="sldNum" sz="quarter" idx="12"/>
          </p:nvPr>
        </p:nvSpPr>
        <p:spPr>
          <a:ln/>
        </p:spPr>
        <p:txBody>
          <a:bodyPr/>
          <a:lstStyle>
            <a:lvl1pPr>
              <a:defRPr/>
            </a:lvl1pPr>
          </a:lstStyle>
          <a:p>
            <a:fld id="{02281360-F351-4911-B5D7-B7D7F08CC3E9}" type="slidenum">
              <a:rPr lang="en-US" altLang="en-US"/>
              <a:pPr/>
              <a:t>‹#›</a:t>
            </a:fld>
            <a:endParaRPr lang="en-US" altLang="en-US"/>
          </a:p>
        </p:txBody>
      </p:sp>
    </p:spTree>
    <p:extLst>
      <p:ext uri="{BB962C8B-B14F-4D97-AF65-F5344CB8AC3E}">
        <p14:creationId xmlns:p14="http://schemas.microsoft.com/office/powerpoint/2010/main" val="2726175317"/>
      </p:ext>
    </p:extLst>
  </p:cSld>
  <p:clrMapOvr>
    <a:masterClrMapping/>
  </p:clrMapOvr>
  <p:transition spd="slow">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13BF95F-7D53-44F8-B1D4-B1AAF2600E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3521F1-3E6E-4558-95E2-AFA626BA62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AD93A0-D5F1-4DA5-A64F-171C797157F6}"/>
              </a:ext>
            </a:extLst>
          </p:cNvPr>
          <p:cNvSpPr>
            <a:spLocks noGrp="1" noChangeArrowheads="1"/>
          </p:cNvSpPr>
          <p:nvPr>
            <p:ph type="sldNum" sz="quarter" idx="12"/>
          </p:nvPr>
        </p:nvSpPr>
        <p:spPr>
          <a:ln/>
        </p:spPr>
        <p:txBody>
          <a:bodyPr/>
          <a:lstStyle>
            <a:lvl1pPr>
              <a:defRPr/>
            </a:lvl1pPr>
          </a:lstStyle>
          <a:p>
            <a:fld id="{CF383737-15EC-429C-9969-DD01CCCCF70A}" type="slidenum">
              <a:rPr lang="en-US" altLang="en-US"/>
              <a:pPr/>
              <a:t>‹#›</a:t>
            </a:fld>
            <a:endParaRPr lang="en-US" altLang="en-US"/>
          </a:p>
        </p:txBody>
      </p:sp>
    </p:spTree>
    <p:extLst>
      <p:ext uri="{BB962C8B-B14F-4D97-AF65-F5344CB8AC3E}">
        <p14:creationId xmlns:p14="http://schemas.microsoft.com/office/powerpoint/2010/main" val="1833605744"/>
      </p:ext>
    </p:extLst>
  </p:cSld>
  <p:clrMapOvr>
    <a:masterClrMapping/>
  </p:clrMapOvr>
  <p:transition spd="slow">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441CB78-4178-4CA3-90B6-44D17907E5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72E2F8-CACD-4CAE-9237-ABC1CD0BF8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25F0F2-CBB3-4C4D-AB5A-72E9C080B0D0}"/>
              </a:ext>
            </a:extLst>
          </p:cNvPr>
          <p:cNvSpPr>
            <a:spLocks noGrp="1" noChangeArrowheads="1"/>
          </p:cNvSpPr>
          <p:nvPr>
            <p:ph type="sldNum" sz="quarter" idx="12"/>
          </p:nvPr>
        </p:nvSpPr>
        <p:spPr>
          <a:ln/>
        </p:spPr>
        <p:txBody>
          <a:bodyPr/>
          <a:lstStyle>
            <a:lvl1pPr>
              <a:defRPr/>
            </a:lvl1pPr>
          </a:lstStyle>
          <a:p>
            <a:fld id="{EC33CE02-1994-4E87-8513-5507D37DE2F0}" type="slidenum">
              <a:rPr lang="en-US" altLang="en-US"/>
              <a:pPr/>
              <a:t>‹#›</a:t>
            </a:fld>
            <a:endParaRPr lang="en-US" altLang="en-US"/>
          </a:p>
        </p:txBody>
      </p:sp>
    </p:spTree>
    <p:extLst>
      <p:ext uri="{BB962C8B-B14F-4D97-AF65-F5344CB8AC3E}">
        <p14:creationId xmlns:p14="http://schemas.microsoft.com/office/powerpoint/2010/main" val="1793023219"/>
      </p:ext>
    </p:extLst>
  </p:cSld>
  <p:clrMapOvr>
    <a:masterClrMapping/>
  </p:clrMapOvr>
  <p:transition spd="slow">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FA035F-F362-4320-B295-CA9BC383E02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354C627-621A-4212-83E0-6E27CBE887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D6FF9ED-73BA-4C29-A9CE-D9ADA727546F}"/>
              </a:ext>
            </a:extLst>
          </p:cNvPr>
          <p:cNvSpPr>
            <a:spLocks noGrp="1" noChangeArrowheads="1"/>
          </p:cNvSpPr>
          <p:nvPr>
            <p:ph type="sldNum" sz="quarter" idx="12"/>
          </p:nvPr>
        </p:nvSpPr>
        <p:spPr>
          <a:ln/>
        </p:spPr>
        <p:txBody>
          <a:bodyPr/>
          <a:lstStyle>
            <a:lvl1pPr>
              <a:defRPr/>
            </a:lvl1pPr>
          </a:lstStyle>
          <a:p>
            <a:fld id="{B3B5F190-1D9C-4728-99F7-9ACD65D68139}" type="slidenum">
              <a:rPr lang="en-US" altLang="en-US"/>
              <a:pPr/>
              <a:t>‹#›</a:t>
            </a:fld>
            <a:endParaRPr lang="en-US" altLang="en-US"/>
          </a:p>
        </p:txBody>
      </p:sp>
    </p:spTree>
    <p:extLst>
      <p:ext uri="{BB962C8B-B14F-4D97-AF65-F5344CB8AC3E}">
        <p14:creationId xmlns:p14="http://schemas.microsoft.com/office/powerpoint/2010/main" val="717921290"/>
      </p:ext>
    </p:extLst>
  </p:cSld>
  <p:clrMapOvr>
    <a:masterClrMapping/>
  </p:clrMapOvr>
  <p:transition spd="slow">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24F78FA-C407-4405-B439-2C24AE4F74A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8461DC6-E4EA-4C17-95A1-10651D9328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3BD9081-DCC3-47F9-B16C-4103C039A734}"/>
              </a:ext>
            </a:extLst>
          </p:cNvPr>
          <p:cNvSpPr>
            <a:spLocks noGrp="1" noChangeArrowheads="1"/>
          </p:cNvSpPr>
          <p:nvPr>
            <p:ph type="sldNum" sz="quarter" idx="12"/>
          </p:nvPr>
        </p:nvSpPr>
        <p:spPr>
          <a:ln/>
        </p:spPr>
        <p:txBody>
          <a:bodyPr/>
          <a:lstStyle>
            <a:lvl1pPr>
              <a:defRPr/>
            </a:lvl1pPr>
          </a:lstStyle>
          <a:p>
            <a:fld id="{F56A659B-C463-444E-925D-02CB57B165E3}" type="slidenum">
              <a:rPr lang="en-US" altLang="en-US"/>
              <a:pPr/>
              <a:t>‹#›</a:t>
            </a:fld>
            <a:endParaRPr lang="en-US" altLang="en-US"/>
          </a:p>
        </p:txBody>
      </p:sp>
    </p:spTree>
    <p:extLst>
      <p:ext uri="{BB962C8B-B14F-4D97-AF65-F5344CB8AC3E}">
        <p14:creationId xmlns:p14="http://schemas.microsoft.com/office/powerpoint/2010/main" val="3658131482"/>
      </p:ext>
    </p:extLst>
  </p:cSld>
  <p:clrMapOvr>
    <a:masterClrMapping/>
  </p:clrMapOvr>
  <p:transition spd="slow">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9A06676-E821-4025-A7A6-B8BD5B79F3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97A782A-26DD-4402-845D-1975B206F9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6D6F865-5999-42E6-B00D-184B0AD15B10}"/>
              </a:ext>
            </a:extLst>
          </p:cNvPr>
          <p:cNvSpPr>
            <a:spLocks noGrp="1" noChangeArrowheads="1"/>
          </p:cNvSpPr>
          <p:nvPr>
            <p:ph type="sldNum" sz="quarter" idx="12"/>
          </p:nvPr>
        </p:nvSpPr>
        <p:spPr>
          <a:ln/>
        </p:spPr>
        <p:txBody>
          <a:bodyPr/>
          <a:lstStyle>
            <a:lvl1pPr>
              <a:defRPr/>
            </a:lvl1pPr>
          </a:lstStyle>
          <a:p>
            <a:fld id="{527F2444-A36F-4B89-B4F5-F7A2FDB7F89C}" type="slidenum">
              <a:rPr lang="en-US" altLang="en-US"/>
              <a:pPr/>
              <a:t>‹#›</a:t>
            </a:fld>
            <a:endParaRPr lang="en-US" altLang="en-US"/>
          </a:p>
        </p:txBody>
      </p:sp>
    </p:spTree>
    <p:extLst>
      <p:ext uri="{BB962C8B-B14F-4D97-AF65-F5344CB8AC3E}">
        <p14:creationId xmlns:p14="http://schemas.microsoft.com/office/powerpoint/2010/main" val="2826408015"/>
      </p:ext>
    </p:extLst>
  </p:cSld>
  <p:clrMapOvr>
    <a:masterClrMapping/>
  </p:clrMapOvr>
  <p:transition spd="slow">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B5E1BF-9391-484F-BCCC-00578D0E466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F88DBE-5979-4EE9-9CDD-5FBF382C55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A49D13-CD83-4F90-A166-3FD44E306C7D}"/>
              </a:ext>
            </a:extLst>
          </p:cNvPr>
          <p:cNvSpPr>
            <a:spLocks noGrp="1" noChangeArrowheads="1"/>
          </p:cNvSpPr>
          <p:nvPr>
            <p:ph type="sldNum" sz="quarter" idx="12"/>
          </p:nvPr>
        </p:nvSpPr>
        <p:spPr>
          <a:ln/>
        </p:spPr>
        <p:txBody>
          <a:bodyPr/>
          <a:lstStyle>
            <a:lvl1pPr>
              <a:defRPr/>
            </a:lvl1pPr>
          </a:lstStyle>
          <a:p>
            <a:fld id="{BCB1563A-6557-4CBB-A791-8DCF6345416F}" type="slidenum">
              <a:rPr lang="en-US" altLang="en-US"/>
              <a:pPr/>
              <a:t>‹#›</a:t>
            </a:fld>
            <a:endParaRPr lang="en-US" altLang="en-US"/>
          </a:p>
        </p:txBody>
      </p:sp>
    </p:spTree>
    <p:extLst>
      <p:ext uri="{BB962C8B-B14F-4D97-AF65-F5344CB8AC3E}">
        <p14:creationId xmlns:p14="http://schemas.microsoft.com/office/powerpoint/2010/main" val="2285708664"/>
      </p:ext>
    </p:extLst>
  </p:cSld>
  <p:clrMapOvr>
    <a:masterClrMapping/>
  </p:clrMapOvr>
  <p:transition spd="slow">
    <p:split orient="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932C00-EBA4-4444-9D9E-FBFFEB33D1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3006D4-2A00-4C50-A195-284D8591AA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2AE60C-49C7-4507-B9AF-72734E38DEFF}"/>
              </a:ext>
            </a:extLst>
          </p:cNvPr>
          <p:cNvSpPr>
            <a:spLocks noGrp="1" noChangeArrowheads="1"/>
          </p:cNvSpPr>
          <p:nvPr>
            <p:ph type="sldNum" sz="quarter" idx="12"/>
          </p:nvPr>
        </p:nvSpPr>
        <p:spPr>
          <a:ln/>
        </p:spPr>
        <p:txBody>
          <a:bodyPr/>
          <a:lstStyle>
            <a:lvl1pPr>
              <a:defRPr/>
            </a:lvl1pPr>
          </a:lstStyle>
          <a:p>
            <a:fld id="{A334048C-9D69-4896-BFDB-3E1569986447}" type="slidenum">
              <a:rPr lang="en-US" altLang="en-US"/>
              <a:pPr/>
              <a:t>‹#›</a:t>
            </a:fld>
            <a:endParaRPr lang="en-US" altLang="en-US"/>
          </a:p>
        </p:txBody>
      </p:sp>
    </p:spTree>
    <p:extLst>
      <p:ext uri="{BB962C8B-B14F-4D97-AF65-F5344CB8AC3E}">
        <p14:creationId xmlns:p14="http://schemas.microsoft.com/office/powerpoint/2010/main" val="2449223000"/>
      </p:ext>
    </p:extLst>
  </p:cSld>
  <p:clrMapOvr>
    <a:masterClrMapping/>
  </p:clrMapOvr>
  <p:transition spd="slow">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D0599A-1DF9-4190-84AD-498174A47A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8E9486-6E4C-4CEA-890F-0FCF56F8A5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91E80D-93FD-46D8-AD12-18C238AA76FA}"/>
              </a:ext>
            </a:extLst>
          </p:cNvPr>
          <p:cNvSpPr>
            <a:spLocks noGrp="1" noChangeArrowheads="1"/>
          </p:cNvSpPr>
          <p:nvPr>
            <p:ph type="sldNum" sz="quarter" idx="12"/>
          </p:nvPr>
        </p:nvSpPr>
        <p:spPr>
          <a:ln/>
        </p:spPr>
        <p:txBody>
          <a:bodyPr/>
          <a:lstStyle>
            <a:lvl1pPr>
              <a:defRPr/>
            </a:lvl1pPr>
          </a:lstStyle>
          <a:p>
            <a:fld id="{38A87E49-0EA0-4EB6-A65B-EEFFF5035DFB}" type="slidenum">
              <a:rPr lang="en-US" altLang="en-US"/>
              <a:pPr/>
              <a:t>‹#›</a:t>
            </a:fld>
            <a:endParaRPr lang="en-US" altLang="en-US"/>
          </a:p>
        </p:txBody>
      </p:sp>
    </p:spTree>
    <p:extLst>
      <p:ext uri="{BB962C8B-B14F-4D97-AF65-F5344CB8AC3E}">
        <p14:creationId xmlns:p14="http://schemas.microsoft.com/office/powerpoint/2010/main" val="1348102377"/>
      </p:ext>
    </p:extLst>
  </p:cSld>
  <p:clrMapOvr>
    <a:masterClrMapping/>
  </p:clrMapOvr>
  <p:transition spd="slow">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6BF5DF-2AD9-4658-B720-05BFF37334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D15C7A-DD6F-4595-AB11-FBDBDA3E26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9B0D03-98D9-4718-ABD3-250DFB8F98BF}"/>
              </a:ext>
            </a:extLst>
          </p:cNvPr>
          <p:cNvSpPr>
            <a:spLocks noGrp="1" noChangeArrowheads="1"/>
          </p:cNvSpPr>
          <p:nvPr>
            <p:ph type="sldNum" sz="quarter" idx="12"/>
          </p:nvPr>
        </p:nvSpPr>
        <p:spPr>
          <a:ln/>
        </p:spPr>
        <p:txBody>
          <a:bodyPr/>
          <a:lstStyle>
            <a:lvl1pPr>
              <a:defRPr/>
            </a:lvl1pPr>
          </a:lstStyle>
          <a:p>
            <a:fld id="{EC67E15B-D58E-420A-9914-6499B1AF51EA}" type="slidenum">
              <a:rPr lang="en-US" altLang="en-US"/>
              <a:pPr/>
              <a:t>‹#›</a:t>
            </a:fld>
            <a:endParaRPr lang="en-US" altLang="en-US"/>
          </a:p>
        </p:txBody>
      </p:sp>
    </p:spTree>
    <p:extLst>
      <p:ext uri="{BB962C8B-B14F-4D97-AF65-F5344CB8AC3E}">
        <p14:creationId xmlns:p14="http://schemas.microsoft.com/office/powerpoint/2010/main" val="3584069294"/>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7E7CC2-99DD-4ECE-84BA-0666E344C75F}" type="slidenum">
              <a:rPr lang="en-US" smtClean="0"/>
              <a:t>‹#›</a:t>
            </a:fld>
            <a:endParaRPr lang="en-US"/>
          </a:p>
        </p:txBody>
      </p:sp>
    </p:spTree>
    <p:extLst>
      <p:ext uri="{BB962C8B-B14F-4D97-AF65-F5344CB8AC3E}">
        <p14:creationId xmlns:p14="http://schemas.microsoft.com/office/powerpoint/2010/main" val="29597021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D21C4A1-6397-42DC-A474-B7C6F0D087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357126-E553-4AB2-88DE-DA46328B1D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A0F7D9-72AA-4F6C-AEDE-848F1602916A}"/>
              </a:ext>
            </a:extLst>
          </p:cNvPr>
          <p:cNvSpPr>
            <a:spLocks noGrp="1" noChangeArrowheads="1"/>
          </p:cNvSpPr>
          <p:nvPr>
            <p:ph type="sldNum" sz="quarter" idx="12"/>
          </p:nvPr>
        </p:nvSpPr>
        <p:spPr>
          <a:ln/>
        </p:spPr>
        <p:txBody>
          <a:bodyPr/>
          <a:lstStyle>
            <a:lvl1pPr>
              <a:defRPr/>
            </a:lvl1pPr>
          </a:lstStyle>
          <a:p>
            <a:fld id="{727CFD25-0E14-4F52-9151-DF4E112D2235}" type="slidenum">
              <a:rPr lang="en-US" altLang="en-US"/>
              <a:pPr/>
              <a:t>‹#›</a:t>
            </a:fld>
            <a:endParaRPr lang="en-US" altLang="en-US"/>
          </a:p>
        </p:txBody>
      </p:sp>
    </p:spTree>
    <p:extLst>
      <p:ext uri="{BB962C8B-B14F-4D97-AF65-F5344CB8AC3E}">
        <p14:creationId xmlns:p14="http://schemas.microsoft.com/office/powerpoint/2010/main" val="1622519330"/>
      </p:ext>
    </p:extLst>
  </p:cSld>
  <p:clrMapOvr>
    <a:masterClrMapping/>
  </p:clrMapOvr>
  <p:transition spd="slow">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82B7B8-1793-4260-BBE0-99153D961D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F707A9-D29F-4773-A47E-3B175AEE95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6255D8-6292-4C20-AF25-6B15E0589039}"/>
              </a:ext>
            </a:extLst>
          </p:cNvPr>
          <p:cNvSpPr>
            <a:spLocks noGrp="1" noChangeArrowheads="1"/>
          </p:cNvSpPr>
          <p:nvPr>
            <p:ph type="sldNum" sz="quarter" idx="12"/>
          </p:nvPr>
        </p:nvSpPr>
        <p:spPr>
          <a:ln/>
        </p:spPr>
        <p:txBody>
          <a:bodyPr/>
          <a:lstStyle>
            <a:lvl1pPr>
              <a:defRPr/>
            </a:lvl1pPr>
          </a:lstStyle>
          <a:p>
            <a:fld id="{89AB8C09-9829-4CA4-83F0-BC97CB956AD5}" type="slidenum">
              <a:rPr lang="en-US" altLang="en-US"/>
              <a:pPr/>
              <a:t>‹#›</a:t>
            </a:fld>
            <a:endParaRPr lang="en-US" altLang="en-US"/>
          </a:p>
        </p:txBody>
      </p:sp>
    </p:spTree>
    <p:extLst>
      <p:ext uri="{BB962C8B-B14F-4D97-AF65-F5344CB8AC3E}">
        <p14:creationId xmlns:p14="http://schemas.microsoft.com/office/powerpoint/2010/main" val="3808447785"/>
      </p:ext>
    </p:extLst>
  </p:cSld>
  <p:clrMapOvr>
    <a:masterClrMapping/>
  </p:clrMapOvr>
  <p:transition spd="slow">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D21D572-2366-46DE-80DD-AED391B234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192CF8-CAC0-450D-B760-E9EEEB0BED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3CEB32-27B1-4C02-9243-A42D0CB4267C}"/>
              </a:ext>
            </a:extLst>
          </p:cNvPr>
          <p:cNvSpPr>
            <a:spLocks noGrp="1" noChangeArrowheads="1"/>
          </p:cNvSpPr>
          <p:nvPr>
            <p:ph type="sldNum" sz="quarter" idx="12"/>
          </p:nvPr>
        </p:nvSpPr>
        <p:spPr>
          <a:ln/>
        </p:spPr>
        <p:txBody>
          <a:bodyPr/>
          <a:lstStyle>
            <a:lvl1pPr>
              <a:defRPr/>
            </a:lvl1pPr>
          </a:lstStyle>
          <a:p>
            <a:fld id="{C8BE4A7C-1B91-4C31-8E18-B6C450F99F6B}" type="slidenum">
              <a:rPr lang="en-US" altLang="en-US"/>
              <a:pPr/>
              <a:t>‹#›</a:t>
            </a:fld>
            <a:endParaRPr lang="en-US" altLang="en-US"/>
          </a:p>
        </p:txBody>
      </p:sp>
    </p:spTree>
    <p:extLst>
      <p:ext uri="{BB962C8B-B14F-4D97-AF65-F5344CB8AC3E}">
        <p14:creationId xmlns:p14="http://schemas.microsoft.com/office/powerpoint/2010/main" val="2500131168"/>
      </p:ext>
    </p:extLst>
  </p:cSld>
  <p:clrMapOvr>
    <a:masterClrMapping/>
  </p:clrMapOvr>
  <p:transition spd="slow">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F833BF-9D17-4EFC-9EF6-26A300F01C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54068A-8E8E-4DC9-A36C-A19B8B9ED9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000026-2A84-4144-9C7C-F3F744D02D40}"/>
              </a:ext>
            </a:extLst>
          </p:cNvPr>
          <p:cNvSpPr>
            <a:spLocks noGrp="1" noChangeArrowheads="1"/>
          </p:cNvSpPr>
          <p:nvPr>
            <p:ph type="sldNum" sz="quarter" idx="12"/>
          </p:nvPr>
        </p:nvSpPr>
        <p:spPr>
          <a:ln/>
        </p:spPr>
        <p:txBody>
          <a:bodyPr/>
          <a:lstStyle>
            <a:lvl1pPr>
              <a:defRPr/>
            </a:lvl1pPr>
          </a:lstStyle>
          <a:p>
            <a:fld id="{D3F1EA0A-D1D3-4FEB-976D-CECB6D14B473}" type="slidenum">
              <a:rPr lang="en-US" altLang="en-US"/>
              <a:pPr/>
              <a:t>‹#›</a:t>
            </a:fld>
            <a:endParaRPr lang="en-US" altLang="en-US"/>
          </a:p>
        </p:txBody>
      </p:sp>
    </p:spTree>
    <p:extLst>
      <p:ext uri="{BB962C8B-B14F-4D97-AF65-F5344CB8AC3E}">
        <p14:creationId xmlns:p14="http://schemas.microsoft.com/office/powerpoint/2010/main" val="3715246894"/>
      </p:ext>
    </p:extLst>
  </p:cSld>
  <p:clrMapOvr>
    <a:masterClrMapping/>
  </p:clrMapOvr>
  <p:transition spd="slow">
    <p:split orient="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E56403-8E40-4EAC-9C07-3456FFFB14D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49770CD-2094-4AC3-8E3E-28A6C576FD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7A71351-4EDB-4DA3-94D4-687F04B265B8}"/>
              </a:ext>
            </a:extLst>
          </p:cNvPr>
          <p:cNvSpPr>
            <a:spLocks noGrp="1" noChangeArrowheads="1"/>
          </p:cNvSpPr>
          <p:nvPr>
            <p:ph type="sldNum" sz="quarter" idx="12"/>
          </p:nvPr>
        </p:nvSpPr>
        <p:spPr>
          <a:ln/>
        </p:spPr>
        <p:txBody>
          <a:bodyPr/>
          <a:lstStyle>
            <a:lvl1pPr>
              <a:defRPr/>
            </a:lvl1pPr>
          </a:lstStyle>
          <a:p>
            <a:fld id="{18DCCA06-3C17-410D-A1DB-D4CD2E5A9B6E}" type="slidenum">
              <a:rPr lang="en-US" altLang="en-US"/>
              <a:pPr/>
              <a:t>‹#›</a:t>
            </a:fld>
            <a:endParaRPr lang="en-US" altLang="en-US"/>
          </a:p>
        </p:txBody>
      </p:sp>
    </p:spTree>
    <p:extLst>
      <p:ext uri="{BB962C8B-B14F-4D97-AF65-F5344CB8AC3E}">
        <p14:creationId xmlns:p14="http://schemas.microsoft.com/office/powerpoint/2010/main" val="2519732763"/>
      </p:ext>
    </p:extLst>
  </p:cSld>
  <p:clrMapOvr>
    <a:masterClrMapping/>
  </p:clrMapOvr>
  <p:transition spd="slow">
    <p:split orient="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013866C-413B-4142-A04F-91974DB0ED7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530DC94-3F73-47F8-B700-FBC80BE7FE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D9ABAB-07A6-49EF-8256-FC37A490EDEA}"/>
              </a:ext>
            </a:extLst>
          </p:cNvPr>
          <p:cNvSpPr>
            <a:spLocks noGrp="1" noChangeArrowheads="1"/>
          </p:cNvSpPr>
          <p:nvPr>
            <p:ph type="sldNum" sz="quarter" idx="12"/>
          </p:nvPr>
        </p:nvSpPr>
        <p:spPr>
          <a:ln/>
        </p:spPr>
        <p:txBody>
          <a:bodyPr/>
          <a:lstStyle>
            <a:lvl1pPr>
              <a:defRPr/>
            </a:lvl1pPr>
          </a:lstStyle>
          <a:p>
            <a:fld id="{38C6A1EF-B9A8-473B-A509-02879AD8238C}" type="slidenum">
              <a:rPr lang="en-US" altLang="en-US"/>
              <a:pPr/>
              <a:t>‹#›</a:t>
            </a:fld>
            <a:endParaRPr lang="en-US" altLang="en-US"/>
          </a:p>
        </p:txBody>
      </p:sp>
    </p:spTree>
    <p:extLst>
      <p:ext uri="{BB962C8B-B14F-4D97-AF65-F5344CB8AC3E}">
        <p14:creationId xmlns:p14="http://schemas.microsoft.com/office/powerpoint/2010/main" val="777808336"/>
      </p:ext>
    </p:extLst>
  </p:cSld>
  <p:clrMapOvr>
    <a:masterClrMapping/>
  </p:clrMapOvr>
  <p:transition spd="slow">
    <p:split orient="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22E401F-8A24-4011-B710-48BB8A3B4D0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531B6E3-802D-4FFF-BAD7-452B6BE5EB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E984DEE-8088-4098-A3CF-87864702E402}"/>
              </a:ext>
            </a:extLst>
          </p:cNvPr>
          <p:cNvSpPr>
            <a:spLocks noGrp="1" noChangeArrowheads="1"/>
          </p:cNvSpPr>
          <p:nvPr>
            <p:ph type="sldNum" sz="quarter" idx="12"/>
          </p:nvPr>
        </p:nvSpPr>
        <p:spPr>
          <a:ln/>
        </p:spPr>
        <p:txBody>
          <a:bodyPr/>
          <a:lstStyle>
            <a:lvl1pPr>
              <a:defRPr/>
            </a:lvl1pPr>
          </a:lstStyle>
          <a:p>
            <a:fld id="{D2261F51-76D0-4D10-BA18-01C4476C9750}" type="slidenum">
              <a:rPr lang="en-US" altLang="en-US"/>
              <a:pPr/>
              <a:t>‹#›</a:t>
            </a:fld>
            <a:endParaRPr lang="en-US" altLang="en-US"/>
          </a:p>
        </p:txBody>
      </p:sp>
    </p:spTree>
    <p:extLst>
      <p:ext uri="{BB962C8B-B14F-4D97-AF65-F5344CB8AC3E}">
        <p14:creationId xmlns:p14="http://schemas.microsoft.com/office/powerpoint/2010/main" val="3792159472"/>
      </p:ext>
    </p:extLst>
  </p:cSld>
  <p:clrMapOvr>
    <a:masterClrMapping/>
  </p:clrMapOvr>
  <p:transition spd="slow">
    <p:split orient="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18BD52-BEFA-4319-9F65-BC4EE533C7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6D439C-92B8-4F95-8340-7C3CFE36A7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8A24DD-4112-421E-A161-9714D07C1A50}"/>
              </a:ext>
            </a:extLst>
          </p:cNvPr>
          <p:cNvSpPr>
            <a:spLocks noGrp="1" noChangeArrowheads="1"/>
          </p:cNvSpPr>
          <p:nvPr>
            <p:ph type="sldNum" sz="quarter" idx="12"/>
          </p:nvPr>
        </p:nvSpPr>
        <p:spPr>
          <a:ln/>
        </p:spPr>
        <p:txBody>
          <a:bodyPr/>
          <a:lstStyle>
            <a:lvl1pPr>
              <a:defRPr/>
            </a:lvl1pPr>
          </a:lstStyle>
          <a:p>
            <a:fld id="{BFFF4F43-0381-4D7A-A499-BFFB0D8FD192}" type="slidenum">
              <a:rPr lang="en-US" altLang="en-US"/>
              <a:pPr/>
              <a:t>‹#›</a:t>
            </a:fld>
            <a:endParaRPr lang="en-US" altLang="en-US"/>
          </a:p>
        </p:txBody>
      </p:sp>
    </p:spTree>
    <p:extLst>
      <p:ext uri="{BB962C8B-B14F-4D97-AF65-F5344CB8AC3E}">
        <p14:creationId xmlns:p14="http://schemas.microsoft.com/office/powerpoint/2010/main" val="28202086"/>
      </p:ext>
    </p:extLst>
  </p:cSld>
  <p:clrMapOvr>
    <a:masterClrMapping/>
  </p:clrMapOvr>
  <p:transition spd="slow">
    <p:split orient="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02CABF8-E551-4BA6-B1B6-C7B1DFCF3D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13D2DA-1DF5-43BF-A041-8163B5CA7A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48A300F-3078-4781-A82F-F86D6DFD6ADD}"/>
              </a:ext>
            </a:extLst>
          </p:cNvPr>
          <p:cNvSpPr>
            <a:spLocks noGrp="1" noChangeArrowheads="1"/>
          </p:cNvSpPr>
          <p:nvPr>
            <p:ph type="sldNum" sz="quarter" idx="12"/>
          </p:nvPr>
        </p:nvSpPr>
        <p:spPr>
          <a:ln/>
        </p:spPr>
        <p:txBody>
          <a:bodyPr/>
          <a:lstStyle>
            <a:lvl1pPr>
              <a:defRPr/>
            </a:lvl1pPr>
          </a:lstStyle>
          <a:p>
            <a:fld id="{499C2F66-E9B6-4F82-B8AC-D8EB12BA681A}" type="slidenum">
              <a:rPr lang="en-US" altLang="en-US"/>
              <a:pPr/>
              <a:t>‹#›</a:t>
            </a:fld>
            <a:endParaRPr lang="en-US" altLang="en-US"/>
          </a:p>
        </p:txBody>
      </p:sp>
    </p:spTree>
    <p:extLst>
      <p:ext uri="{BB962C8B-B14F-4D97-AF65-F5344CB8AC3E}">
        <p14:creationId xmlns:p14="http://schemas.microsoft.com/office/powerpoint/2010/main" val="2642530373"/>
      </p:ext>
    </p:extLst>
  </p:cSld>
  <p:clrMapOvr>
    <a:masterClrMapping/>
  </p:clrMapOvr>
  <p:transition spd="slow">
    <p:split orient="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FB22D6-8B77-49E9-B1E3-ACF6E3C45E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D6ADC8-0C1D-4356-9571-8D69C644EA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3A4BC3-E638-431F-82D0-EC96069A2A26}"/>
              </a:ext>
            </a:extLst>
          </p:cNvPr>
          <p:cNvSpPr>
            <a:spLocks noGrp="1" noChangeArrowheads="1"/>
          </p:cNvSpPr>
          <p:nvPr>
            <p:ph type="sldNum" sz="quarter" idx="12"/>
          </p:nvPr>
        </p:nvSpPr>
        <p:spPr>
          <a:ln/>
        </p:spPr>
        <p:txBody>
          <a:bodyPr/>
          <a:lstStyle>
            <a:lvl1pPr>
              <a:defRPr/>
            </a:lvl1pPr>
          </a:lstStyle>
          <a:p>
            <a:fld id="{630064CA-2763-43E7-BB0C-2240FC8DFA22}" type="slidenum">
              <a:rPr lang="en-US" altLang="en-US"/>
              <a:pPr/>
              <a:t>‹#›</a:t>
            </a:fld>
            <a:endParaRPr lang="en-US" altLang="en-US"/>
          </a:p>
        </p:txBody>
      </p:sp>
    </p:spTree>
    <p:extLst>
      <p:ext uri="{BB962C8B-B14F-4D97-AF65-F5344CB8AC3E}">
        <p14:creationId xmlns:p14="http://schemas.microsoft.com/office/powerpoint/2010/main" val="1181446300"/>
      </p:ext>
    </p:extLst>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7E7CC2-99DD-4ECE-84BA-0666E344C75F}" type="slidenum">
              <a:rPr lang="en-US" smtClean="0"/>
              <a:t>‹#›</a:t>
            </a:fld>
            <a:endParaRPr lang="en-US"/>
          </a:p>
        </p:txBody>
      </p:sp>
    </p:spTree>
    <p:extLst>
      <p:ext uri="{BB962C8B-B14F-4D97-AF65-F5344CB8AC3E}">
        <p14:creationId xmlns:p14="http://schemas.microsoft.com/office/powerpoint/2010/main" val="15082802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9CC3DC-C32E-4A9A-9D9A-ECEB587F0A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B84264-D1D9-4BC6-95F3-A7D736C6DD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E7928A-1478-436B-98C4-FDDE1CA82DC1}"/>
              </a:ext>
            </a:extLst>
          </p:cNvPr>
          <p:cNvSpPr>
            <a:spLocks noGrp="1" noChangeArrowheads="1"/>
          </p:cNvSpPr>
          <p:nvPr>
            <p:ph type="sldNum" sz="quarter" idx="12"/>
          </p:nvPr>
        </p:nvSpPr>
        <p:spPr>
          <a:ln/>
        </p:spPr>
        <p:txBody>
          <a:bodyPr/>
          <a:lstStyle>
            <a:lvl1pPr>
              <a:defRPr/>
            </a:lvl1pPr>
          </a:lstStyle>
          <a:p>
            <a:fld id="{F534FA41-00BC-4D33-A9AD-95BE45198F79}" type="slidenum">
              <a:rPr lang="en-US" altLang="en-US"/>
              <a:pPr/>
              <a:t>‹#›</a:t>
            </a:fld>
            <a:endParaRPr lang="en-US" altLang="en-US"/>
          </a:p>
        </p:txBody>
      </p:sp>
    </p:spTree>
    <p:extLst>
      <p:ext uri="{BB962C8B-B14F-4D97-AF65-F5344CB8AC3E}">
        <p14:creationId xmlns:p14="http://schemas.microsoft.com/office/powerpoint/2010/main" val="3082158687"/>
      </p:ext>
    </p:extLst>
  </p:cSld>
  <p:clrMapOvr>
    <a:masterClrMapping/>
  </p:clrMapOvr>
  <p:transition spd="slow">
    <p:split orient="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6" name="Freeform 5"/>
          <p:cNvSpPr>
            <a:spLocks/>
          </p:cNvSpPr>
          <p:nvPr/>
        </p:nvSpPr>
        <p:spPr bwMode="auto">
          <a:xfrm rot="5400000">
            <a:off x="1282700" y="1193800"/>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7" name="Freeform 6"/>
          <p:cNvSpPr>
            <a:spLocks/>
          </p:cNvSpPr>
          <p:nvPr/>
        </p:nvSpPr>
        <p:spPr bwMode="auto">
          <a:xfrm rot="5400000">
            <a:off x="1479550" y="1090613"/>
            <a:ext cx="1587"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9" name="Freeform 8"/>
          <p:cNvSpPr>
            <a:spLocks/>
          </p:cNvSpPr>
          <p:nvPr/>
        </p:nvSpPr>
        <p:spPr bwMode="auto">
          <a:xfrm rot="16200000" flipH="1">
            <a:off x="7413625" y="1193800"/>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0" name="Freeform 9"/>
          <p:cNvSpPr>
            <a:spLocks/>
          </p:cNvSpPr>
          <p:nvPr/>
        </p:nvSpPr>
        <p:spPr bwMode="auto">
          <a:xfrm rot="10800000">
            <a:off x="7818438" y="1225550"/>
            <a:ext cx="1587"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2" name="Freeform 11"/>
          <p:cNvSpPr>
            <a:spLocks/>
          </p:cNvSpPr>
          <p:nvPr/>
        </p:nvSpPr>
        <p:spPr bwMode="auto">
          <a:xfrm flipH="1">
            <a:off x="7434263" y="4752975"/>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3" name="Freeform 12"/>
          <p:cNvSpPr>
            <a:spLocks/>
          </p:cNvSpPr>
          <p:nvPr/>
        </p:nvSpPr>
        <p:spPr bwMode="auto">
          <a:xfrm rot="16200000">
            <a:off x="7705725" y="4989513"/>
            <a:ext cx="1587"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5" name="Freeform 14"/>
          <p:cNvSpPr>
            <a:spLocks/>
          </p:cNvSpPr>
          <p:nvPr/>
        </p:nvSpPr>
        <p:spPr bwMode="auto">
          <a:xfrm>
            <a:off x="1282700" y="4746625"/>
            <a:ext cx="466725"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6" name="Freeform 15"/>
          <p:cNvSpPr>
            <a:spLocks/>
          </p:cNvSpPr>
          <p:nvPr/>
        </p:nvSpPr>
        <p:spPr bwMode="auto">
          <a:xfrm>
            <a:off x="1346200" y="4846638"/>
            <a:ext cx="1588" cy="331787"/>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4D8B5850-745B-4DF7-AEBA-F78719802620}" type="slidenum">
              <a:rPr lang="en-US"/>
              <a:pPr>
                <a:defRPr/>
              </a:pPr>
              <a:t>‹#›</a:t>
            </a:fld>
            <a:endParaRPr lang="en-US"/>
          </a:p>
        </p:txBody>
      </p:sp>
    </p:spTree>
    <p:extLst>
      <p:ext uri="{BB962C8B-B14F-4D97-AF65-F5344CB8AC3E}">
        <p14:creationId xmlns:p14="http://schemas.microsoft.com/office/powerpoint/2010/main" val="373680181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7C50-01D3-4E95-89CC-5A8180E2E49C}" type="slidenum">
              <a:rPr lang="en-US"/>
              <a:pPr>
                <a:defRPr/>
              </a:pPr>
              <a:t>‹#›</a:t>
            </a:fld>
            <a:endParaRPr lang="en-US" dirty="0"/>
          </a:p>
        </p:txBody>
      </p:sp>
    </p:spTree>
    <p:extLst>
      <p:ext uri="{BB962C8B-B14F-4D97-AF65-F5344CB8AC3E}">
        <p14:creationId xmlns:p14="http://schemas.microsoft.com/office/powerpoint/2010/main" val="382064634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6E0561-7F5E-4FD6-A4E5-9B819EE66E58}" type="slidenum">
              <a:rPr lang="en-US"/>
              <a:pPr>
                <a:defRPr/>
              </a:pPr>
              <a:t>‹#›</a:t>
            </a:fld>
            <a:endParaRPr lang="en-US" dirty="0"/>
          </a:p>
        </p:txBody>
      </p:sp>
    </p:spTree>
    <p:extLst>
      <p:ext uri="{BB962C8B-B14F-4D97-AF65-F5344CB8AC3E}">
        <p14:creationId xmlns:p14="http://schemas.microsoft.com/office/powerpoint/2010/main" val="141308841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728DCC-CA53-4C58-8889-A0D0860D6681}" type="slidenum">
              <a:rPr lang="en-US"/>
              <a:pPr>
                <a:defRPr/>
              </a:pPr>
              <a:t>‹#›</a:t>
            </a:fld>
            <a:endParaRPr lang="en-US" dirty="0"/>
          </a:p>
        </p:txBody>
      </p:sp>
    </p:spTree>
    <p:extLst>
      <p:ext uri="{BB962C8B-B14F-4D97-AF65-F5344CB8AC3E}">
        <p14:creationId xmlns:p14="http://schemas.microsoft.com/office/powerpoint/2010/main" val="211908427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49996E-ABC3-4894-BDA6-ED1DCF5C164D}" type="slidenum">
              <a:rPr lang="en-US"/>
              <a:pPr>
                <a:defRPr/>
              </a:pPr>
              <a:t>‹#›</a:t>
            </a:fld>
            <a:endParaRPr lang="en-US" dirty="0"/>
          </a:p>
        </p:txBody>
      </p:sp>
    </p:spTree>
    <p:extLst>
      <p:ext uri="{BB962C8B-B14F-4D97-AF65-F5344CB8AC3E}">
        <p14:creationId xmlns:p14="http://schemas.microsoft.com/office/powerpoint/2010/main" val="22986535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3DCC18-8433-4826-9119-329D77159FBF}" type="slidenum">
              <a:rPr lang="en-US"/>
              <a:pPr>
                <a:defRPr/>
              </a:pPr>
              <a:t>‹#›</a:t>
            </a:fld>
            <a:endParaRPr lang="en-US" dirty="0"/>
          </a:p>
        </p:txBody>
      </p:sp>
    </p:spTree>
    <p:extLst>
      <p:ext uri="{BB962C8B-B14F-4D97-AF65-F5344CB8AC3E}">
        <p14:creationId xmlns:p14="http://schemas.microsoft.com/office/powerpoint/2010/main" val="50412370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B42A73A-11EA-480D-B7F7-7110D430E1B5}" type="slidenum">
              <a:rPr lang="en-US"/>
              <a:pPr>
                <a:defRPr/>
              </a:pPr>
              <a:t>‹#›</a:t>
            </a:fld>
            <a:endParaRPr lang="en-US" dirty="0"/>
          </a:p>
        </p:txBody>
      </p:sp>
    </p:spTree>
    <p:extLst>
      <p:ext uri="{BB962C8B-B14F-4D97-AF65-F5344CB8AC3E}">
        <p14:creationId xmlns:p14="http://schemas.microsoft.com/office/powerpoint/2010/main" val="367496742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015789-A6CD-4E15-AAA0-74404F16FDD8}" type="slidenum">
              <a:rPr lang="en-US"/>
              <a:pPr>
                <a:defRPr/>
              </a:pPr>
              <a:t>‹#›</a:t>
            </a:fld>
            <a:endParaRPr lang="en-US" dirty="0"/>
          </a:p>
        </p:txBody>
      </p:sp>
    </p:spTree>
    <p:extLst>
      <p:ext uri="{BB962C8B-B14F-4D97-AF65-F5344CB8AC3E}">
        <p14:creationId xmlns:p14="http://schemas.microsoft.com/office/powerpoint/2010/main" val="324662869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8ED0A2-BE25-40CB-9DBE-B29E5FEE004F}" type="slidenum">
              <a:rPr lang="en-US"/>
              <a:pPr>
                <a:defRPr/>
              </a:pPr>
              <a:t>‹#›</a:t>
            </a:fld>
            <a:endParaRPr lang="en-US" dirty="0"/>
          </a:p>
        </p:txBody>
      </p:sp>
    </p:spTree>
    <p:extLst>
      <p:ext uri="{BB962C8B-B14F-4D97-AF65-F5344CB8AC3E}">
        <p14:creationId xmlns:p14="http://schemas.microsoft.com/office/powerpoint/2010/main" val="32014518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E7CC2-99DD-4ECE-84BA-0666E344C75F}" type="slidenum">
              <a:rPr lang="en-US" smtClean="0"/>
              <a:t>‹#›</a:t>
            </a:fld>
            <a:endParaRPr lang="en-US"/>
          </a:p>
        </p:txBody>
      </p:sp>
    </p:spTree>
    <p:extLst>
      <p:ext uri="{BB962C8B-B14F-4D97-AF65-F5344CB8AC3E}">
        <p14:creationId xmlns:p14="http://schemas.microsoft.com/office/powerpoint/2010/main" val="40194936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C97E58-F9F5-468E-866B-38CC9FA28B68}" type="slidenum">
              <a:rPr lang="en-US"/>
              <a:pPr>
                <a:defRPr/>
              </a:pPr>
              <a:t>‹#›</a:t>
            </a:fld>
            <a:endParaRPr lang="en-US" dirty="0"/>
          </a:p>
        </p:txBody>
      </p:sp>
    </p:spTree>
    <p:extLst>
      <p:ext uri="{BB962C8B-B14F-4D97-AF65-F5344CB8AC3E}">
        <p14:creationId xmlns:p14="http://schemas.microsoft.com/office/powerpoint/2010/main" val="83945791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D52B0-30ED-4E77-9F8C-7FFF99539ACC}" type="slidenum">
              <a:rPr lang="en-US"/>
              <a:pPr>
                <a:defRPr/>
              </a:pPr>
              <a:t>‹#›</a:t>
            </a:fld>
            <a:endParaRPr lang="en-US" dirty="0"/>
          </a:p>
        </p:txBody>
      </p:sp>
    </p:spTree>
    <p:extLst>
      <p:ext uri="{BB962C8B-B14F-4D97-AF65-F5344CB8AC3E}">
        <p14:creationId xmlns:p14="http://schemas.microsoft.com/office/powerpoint/2010/main" val="417970856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
        <p:nvSpPr>
          <p:cNvPr id="6" name="Freeform 9"/>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7" name="Freeform 10"/>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9" name="Freeform 12"/>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0" name="Freeform 13"/>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2" name="Freeform 15"/>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3" name="Freeform 16"/>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15" name="Freeform 18"/>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mn-cs"/>
            </a:endParaRPr>
          </a:p>
        </p:txBody>
      </p:sp>
      <p:sp>
        <p:nvSpPr>
          <p:cNvPr id="16" name="Freeform 19"/>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mn-cs"/>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mn-cs"/>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567C0244-2B65-4803-A2D8-56D569DB6CF0}" type="slidenum">
              <a:rPr lang="en-US"/>
              <a:pPr>
                <a:defRPr/>
              </a:pPr>
              <a:t>‹#›</a:t>
            </a:fld>
            <a:endParaRPr lang="en-US"/>
          </a:p>
        </p:txBody>
      </p:sp>
    </p:spTree>
    <p:extLst>
      <p:ext uri="{BB962C8B-B14F-4D97-AF65-F5344CB8AC3E}">
        <p14:creationId xmlns:p14="http://schemas.microsoft.com/office/powerpoint/2010/main" val="231595239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D6F05-B2C5-48F4-917C-82669E324DF5}" type="slidenum">
              <a:rPr lang="en-US"/>
              <a:pPr>
                <a:defRPr/>
              </a:pPr>
              <a:t>‹#›</a:t>
            </a:fld>
            <a:endParaRPr lang="en-US" dirty="0"/>
          </a:p>
        </p:txBody>
      </p:sp>
    </p:spTree>
    <p:extLst>
      <p:ext uri="{BB962C8B-B14F-4D97-AF65-F5344CB8AC3E}">
        <p14:creationId xmlns:p14="http://schemas.microsoft.com/office/powerpoint/2010/main" val="270900239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D4BF4F-67B1-466B-B760-45FBC2B6DC50}" type="slidenum">
              <a:rPr lang="en-US"/>
              <a:pPr>
                <a:defRPr/>
              </a:pPr>
              <a:t>‹#›</a:t>
            </a:fld>
            <a:endParaRPr lang="en-US" dirty="0"/>
          </a:p>
        </p:txBody>
      </p:sp>
    </p:spTree>
    <p:extLst>
      <p:ext uri="{BB962C8B-B14F-4D97-AF65-F5344CB8AC3E}">
        <p14:creationId xmlns:p14="http://schemas.microsoft.com/office/powerpoint/2010/main" val="188250360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5C1298-5172-4063-ABCE-C58C6F81F84D}" type="slidenum">
              <a:rPr lang="en-US"/>
              <a:pPr>
                <a:defRPr/>
              </a:pPr>
              <a:t>‹#›</a:t>
            </a:fld>
            <a:endParaRPr lang="en-US" dirty="0"/>
          </a:p>
        </p:txBody>
      </p:sp>
    </p:spTree>
    <p:extLst>
      <p:ext uri="{BB962C8B-B14F-4D97-AF65-F5344CB8AC3E}">
        <p14:creationId xmlns:p14="http://schemas.microsoft.com/office/powerpoint/2010/main" val="389015121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2B1B2A-3419-4DD4-9699-A6756F088F0E}" type="slidenum">
              <a:rPr lang="en-US"/>
              <a:pPr>
                <a:defRPr/>
              </a:pPr>
              <a:t>‹#›</a:t>
            </a:fld>
            <a:endParaRPr lang="en-US" dirty="0"/>
          </a:p>
        </p:txBody>
      </p:sp>
    </p:spTree>
    <p:extLst>
      <p:ext uri="{BB962C8B-B14F-4D97-AF65-F5344CB8AC3E}">
        <p14:creationId xmlns:p14="http://schemas.microsoft.com/office/powerpoint/2010/main" val="61137241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C8D2BB-2CC6-4314-8684-ED145B50B22E}" type="slidenum">
              <a:rPr lang="en-US"/>
              <a:pPr>
                <a:defRPr/>
              </a:pPr>
              <a:t>‹#›</a:t>
            </a:fld>
            <a:endParaRPr lang="en-US" dirty="0"/>
          </a:p>
        </p:txBody>
      </p:sp>
    </p:spTree>
    <p:extLst>
      <p:ext uri="{BB962C8B-B14F-4D97-AF65-F5344CB8AC3E}">
        <p14:creationId xmlns:p14="http://schemas.microsoft.com/office/powerpoint/2010/main" val="105468445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23C87F-FEEA-48B1-8E84-0829E060B245}" type="slidenum">
              <a:rPr lang="en-US"/>
              <a:pPr>
                <a:defRPr/>
              </a:pPr>
              <a:t>‹#›</a:t>
            </a:fld>
            <a:endParaRPr lang="en-US" dirty="0"/>
          </a:p>
        </p:txBody>
      </p:sp>
    </p:spTree>
    <p:extLst>
      <p:ext uri="{BB962C8B-B14F-4D97-AF65-F5344CB8AC3E}">
        <p14:creationId xmlns:p14="http://schemas.microsoft.com/office/powerpoint/2010/main" val="340077224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0E6E76-FABA-45A1-A987-FB45128EAC88}" type="slidenum">
              <a:rPr lang="en-US"/>
              <a:pPr>
                <a:defRPr/>
              </a:pPr>
              <a:t>‹#›</a:t>
            </a:fld>
            <a:endParaRPr lang="en-US" dirty="0"/>
          </a:p>
        </p:txBody>
      </p:sp>
    </p:spTree>
    <p:extLst>
      <p:ext uri="{BB962C8B-B14F-4D97-AF65-F5344CB8AC3E}">
        <p14:creationId xmlns:p14="http://schemas.microsoft.com/office/powerpoint/2010/main" val="18039423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E7CC2-99DD-4ECE-84BA-0666E344C75F}" type="slidenum">
              <a:rPr lang="en-US" smtClean="0"/>
              <a:t>‹#›</a:t>
            </a:fld>
            <a:endParaRPr lang="en-US"/>
          </a:p>
        </p:txBody>
      </p:sp>
    </p:spTree>
    <p:extLst>
      <p:ext uri="{BB962C8B-B14F-4D97-AF65-F5344CB8AC3E}">
        <p14:creationId xmlns:p14="http://schemas.microsoft.com/office/powerpoint/2010/main" val="35574477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73849C-D824-4FF6-B9AD-0F7A75D71CE8}" type="slidenum">
              <a:rPr lang="en-US"/>
              <a:pPr>
                <a:defRPr/>
              </a:pPr>
              <a:t>‹#›</a:t>
            </a:fld>
            <a:endParaRPr lang="en-US" dirty="0"/>
          </a:p>
        </p:txBody>
      </p:sp>
    </p:spTree>
    <p:extLst>
      <p:ext uri="{BB962C8B-B14F-4D97-AF65-F5344CB8AC3E}">
        <p14:creationId xmlns:p14="http://schemas.microsoft.com/office/powerpoint/2010/main" val="122150368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8E58AF-8488-42BA-9C1B-220ECAF8F1A8}" type="slidenum">
              <a:rPr lang="en-US"/>
              <a:pPr>
                <a:defRPr/>
              </a:pPr>
              <a:t>‹#›</a:t>
            </a:fld>
            <a:endParaRPr lang="en-US" dirty="0"/>
          </a:p>
        </p:txBody>
      </p:sp>
    </p:spTree>
    <p:extLst>
      <p:ext uri="{BB962C8B-B14F-4D97-AF65-F5344CB8AC3E}">
        <p14:creationId xmlns:p14="http://schemas.microsoft.com/office/powerpoint/2010/main" val="193463862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6C198F-987E-4B09-BC61-F9FDE6FB6176}" type="slidenum">
              <a:rPr lang="en-US"/>
              <a:pPr>
                <a:defRPr/>
              </a:pPr>
              <a:t>‹#›</a:t>
            </a:fld>
            <a:endParaRPr lang="en-US" dirty="0"/>
          </a:p>
        </p:txBody>
      </p:sp>
    </p:spTree>
    <p:extLst>
      <p:ext uri="{BB962C8B-B14F-4D97-AF65-F5344CB8AC3E}">
        <p14:creationId xmlns:p14="http://schemas.microsoft.com/office/powerpoint/2010/main" val="345531948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dirty="0">
              <a:latin typeface="Calibri" pitchFamily="34" charset="0"/>
              <a:cs typeface="Calibri" pitchFamily="34" charset="0"/>
            </a:endParaRPr>
          </a:p>
        </p:txBody>
      </p:sp>
      <p:sp>
        <p:nvSpPr>
          <p:cNvPr id="5"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p:spPr>
        <p:txBody>
          <a:bodyPr wrap="none" anchor="ctr"/>
          <a:lstStyle/>
          <a:p>
            <a:pPr algn="ctr">
              <a:defRPr/>
            </a:pPr>
            <a:endParaRPr lang="en-US" dirty="0">
              <a:latin typeface="Calibri" pitchFamily="34" charset="0"/>
              <a:cs typeface="Calibri" pitchFamily="34" charset="0"/>
            </a:endParaRPr>
          </a:p>
        </p:txBody>
      </p:sp>
      <p:sp>
        <p:nvSpPr>
          <p:cNvPr id="6" name="Freeform 9"/>
          <p:cNvSpPr>
            <a:spLocks/>
          </p:cNvSpPr>
          <p:nvPr/>
        </p:nvSpPr>
        <p:spPr bwMode="auto">
          <a:xfrm rot="5400000">
            <a:off x="1282700"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Calibri" pitchFamily="34" charset="0"/>
            </a:endParaRPr>
          </a:p>
        </p:txBody>
      </p:sp>
      <p:sp>
        <p:nvSpPr>
          <p:cNvPr id="7" name="Freeform 10"/>
          <p:cNvSpPr>
            <a:spLocks/>
          </p:cNvSpPr>
          <p:nvPr/>
        </p:nvSpPr>
        <p:spPr bwMode="auto">
          <a:xfrm rot="5400000">
            <a:off x="1479550" y="10906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Calibri" pitchFamily="34"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Calibri" pitchFamily="34" charset="0"/>
            </a:endParaRPr>
          </a:p>
        </p:txBody>
      </p:sp>
      <p:sp>
        <p:nvSpPr>
          <p:cNvPr id="9" name="Freeform 12"/>
          <p:cNvSpPr>
            <a:spLocks/>
          </p:cNvSpPr>
          <p:nvPr/>
        </p:nvSpPr>
        <p:spPr bwMode="auto">
          <a:xfrm rot="16200000" flipH="1">
            <a:off x="7413625" y="1193800"/>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Calibri" pitchFamily="34" charset="0"/>
            </a:endParaRPr>
          </a:p>
        </p:txBody>
      </p:sp>
      <p:sp>
        <p:nvSpPr>
          <p:cNvPr id="10" name="Freeform 13"/>
          <p:cNvSpPr>
            <a:spLocks/>
          </p:cNvSpPr>
          <p:nvPr/>
        </p:nvSpPr>
        <p:spPr bwMode="auto">
          <a:xfrm rot="10800000">
            <a:off x="7818438" y="1225550"/>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Calibri" pitchFamily="34"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Calibri" pitchFamily="34" charset="0"/>
            </a:endParaRPr>
          </a:p>
        </p:txBody>
      </p:sp>
      <p:sp>
        <p:nvSpPr>
          <p:cNvPr id="12" name="Freeform 15"/>
          <p:cNvSpPr>
            <a:spLocks/>
          </p:cNvSpPr>
          <p:nvPr/>
        </p:nvSpPr>
        <p:spPr bwMode="auto">
          <a:xfrm flipH="1">
            <a:off x="7434263" y="475297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Calibri" pitchFamily="34" charset="0"/>
            </a:endParaRPr>
          </a:p>
        </p:txBody>
      </p:sp>
      <p:sp>
        <p:nvSpPr>
          <p:cNvPr id="13" name="Freeform 16"/>
          <p:cNvSpPr>
            <a:spLocks/>
          </p:cNvSpPr>
          <p:nvPr/>
        </p:nvSpPr>
        <p:spPr bwMode="auto">
          <a:xfrm rot="16200000">
            <a:off x="7705725" y="4989513"/>
            <a:ext cx="1587"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Calibri" pitchFamily="34"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Calibri" pitchFamily="34" charset="0"/>
            </a:endParaRPr>
          </a:p>
        </p:txBody>
      </p:sp>
      <p:sp>
        <p:nvSpPr>
          <p:cNvPr id="15" name="Freeform 18"/>
          <p:cNvSpPr>
            <a:spLocks/>
          </p:cNvSpPr>
          <p:nvPr/>
        </p:nvSpPr>
        <p:spPr bwMode="auto">
          <a:xfrm>
            <a:off x="1282700" y="4746625"/>
            <a:ext cx="466725"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dirty="0">
              <a:latin typeface="Calibri" pitchFamily="34" charset="0"/>
              <a:cs typeface="Calibri" pitchFamily="34" charset="0"/>
            </a:endParaRPr>
          </a:p>
        </p:txBody>
      </p:sp>
      <p:sp>
        <p:nvSpPr>
          <p:cNvPr id="16" name="Freeform 19"/>
          <p:cNvSpPr>
            <a:spLocks/>
          </p:cNvSpPr>
          <p:nvPr/>
        </p:nvSpPr>
        <p:spPr bwMode="auto">
          <a:xfrm>
            <a:off x="1346200" y="4846638"/>
            <a:ext cx="1588" cy="331787"/>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dirty="0">
              <a:latin typeface="Calibri" pitchFamily="34" charset="0"/>
              <a:cs typeface="Calibri" pitchFamily="34"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p:spPr>
        <p:txBody>
          <a:bodyPr/>
          <a:lstStyle/>
          <a:p>
            <a:pPr>
              <a:defRPr/>
            </a:pPr>
            <a:endParaRPr lang="en-US" dirty="0">
              <a:latin typeface="Calibri" pitchFamily="34" charset="0"/>
              <a:cs typeface="Calibri" pitchFamily="34" charset="0"/>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p>
        </p:txBody>
      </p:sp>
      <p:sp>
        <p:nvSpPr>
          <p:cNvPr id="19" name="Rectangle 6"/>
          <p:cNvSpPr>
            <a:spLocks noGrp="1" noChangeArrowheads="1"/>
          </p:cNvSpPr>
          <p:nvPr>
            <p:ph type="ftr" sz="quarter" idx="11"/>
          </p:nvPr>
        </p:nvSpPr>
        <p:spPr/>
        <p:txBody>
          <a:bodyPr/>
          <a:lstStyle>
            <a:lvl1pPr>
              <a:defRPr/>
            </a:lvl1pPr>
          </a:lstStyle>
          <a:p>
            <a:pPr>
              <a:defRPr/>
            </a:pPr>
            <a:endParaRPr lang="en-US"/>
          </a:p>
        </p:txBody>
      </p:sp>
      <p:sp>
        <p:nvSpPr>
          <p:cNvPr id="20" name="Rectangle 7"/>
          <p:cNvSpPr>
            <a:spLocks noGrp="1" noChangeArrowheads="1"/>
          </p:cNvSpPr>
          <p:nvPr>
            <p:ph type="sldNum" sz="quarter" idx="12"/>
          </p:nvPr>
        </p:nvSpPr>
        <p:spPr/>
        <p:txBody>
          <a:bodyPr/>
          <a:lstStyle>
            <a:lvl1pPr>
              <a:defRPr/>
            </a:lvl1pPr>
          </a:lstStyle>
          <a:p>
            <a:pPr>
              <a:defRPr/>
            </a:pPr>
            <a:fld id="{79549751-EE08-4F98-88E4-133E1E692333}" type="slidenum">
              <a:rPr lang="en-US"/>
              <a:pPr>
                <a:defRPr/>
              </a:pPr>
              <a:t>‹#›</a:t>
            </a:fld>
            <a:endParaRPr lang="en-US"/>
          </a:p>
        </p:txBody>
      </p:sp>
    </p:spTree>
    <p:extLst>
      <p:ext uri="{BB962C8B-B14F-4D97-AF65-F5344CB8AC3E}">
        <p14:creationId xmlns:p14="http://schemas.microsoft.com/office/powerpoint/2010/main" val="142378315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2E692E-F68B-419A-A937-0E7D98E4DD4E}" type="slidenum">
              <a:rPr lang="en-US"/>
              <a:pPr>
                <a:defRPr/>
              </a:pPr>
              <a:t>‹#›</a:t>
            </a:fld>
            <a:endParaRPr lang="en-US"/>
          </a:p>
        </p:txBody>
      </p:sp>
    </p:spTree>
    <p:extLst>
      <p:ext uri="{BB962C8B-B14F-4D97-AF65-F5344CB8AC3E}">
        <p14:creationId xmlns:p14="http://schemas.microsoft.com/office/powerpoint/2010/main" val="59576044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12B0D9-FFA4-4B4E-AB10-80674D791094}" type="slidenum">
              <a:rPr lang="en-US"/>
              <a:pPr>
                <a:defRPr/>
              </a:pPr>
              <a:t>‹#›</a:t>
            </a:fld>
            <a:endParaRPr lang="en-US"/>
          </a:p>
        </p:txBody>
      </p:sp>
    </p:spTree>
    <p:extLst>
      <p:ext uri="{BB962C8B-B14F-4D97-AF65-F5344CB8AC3E}">
        <p14:creationId xmlns:p14="http://schemas.microsoft.com/office/powerpoint/2010/main" val="208773202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B03E3-2274-48E4-9A70-B2D215939B2B}" type="slidenum">
              <a:rPr lang="en-US"/>
              <a:pPr>
                <a:defRPr/>
              </a:pPr>
              <a:t>‹#›</a:t>
            </a:fld>
            <a:endParaRPr lang="en-US"/>
          </a:p>
        </p:txBody>
      </p:sp>
    </p:spTree>
    <p:extLst>
      <p:ext uri="{BB962C8B-B14F-4D97-AF65-F5344CB8AC3E}">
        <p14:creationId xmlns:p14="http://schemas.microsoft.com/office/powerpoint/2010/main" val="77666848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A4D9E3-230C-4780-8F2E-28CBFFF51D41}" type="slidenum">
              <a:rPr lang="en-US"/>
              <a:pPr>
                <a:defRPr/>
              </a:pPr>
              <a:t>‹#›</a:t>
            </a:fld>
            <a:endParaRPr lang="en-US"/>
          </a:p>
        </p:txBody>
      </p:sp>
    </p:spTree>
    <p:extLst>
      <p:ext uri="{BB962C8B-B14F-4D97-AF65-F5344CB8AC3E}">
        <p14:creationId xmlns:p14="http://schemas.microsoft.com/office/powerpoint/2010/main" val="333423226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D4BACE-496A-44FC-A8DA-F1EF903CA32F}" type="slidenum">
              <a:rPr lang="en-US"/>
              <a:pPr>
                <a:defRPr/>
              </a:pPr>
              <a:t>‹#›</a:t>
            </a:fld>
            <a:endParaRPr lang="en-US"/>
          </a:p>
        </p:txBody>
      </p:sp>
    </p:spTree>
    <p:extLst>
      <p:ext uri="{BB962C8B-B14F-4D97-AF65-F5344CB8AC3E}">
        <p14:creationId xmlns:p14="http://schemas.microsoft.com/office/powerpoint/2010/main" val="47780202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8BE4856-E576-47D2-80C3-9953B2DCDA2C}" type="slidenum">
              <a:rPr lang="en-US"/>
              <a:pPr>
                <a:defRPr/>
              </a:pPr>
              <a:t>‹#›</a:t>
            </a:fld>
            <a:endParaRPr lang="en-US"/>
          </a:p>
        </p:txBody>
      </p:sp>
    </p:spTree>
    <p:extLst>
      <p:ext uri="{BB962C8B-B14F-4D97-AF65-F5344CB8AC3E}">
        <p14:creationId xmlns:p14="http://schemas.microsoft.com/office/powerpoint/2010/main" val="399750242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E7CC2-99DD-4ECE-84BA-0666E344C75F}" type="slidenum">
              <a:rPr lang="en-US" smtClean="0"/>
              <a:t>‹#›</a:t>
            </a:fld>
            <a:endParaRPr lang="en-US"/>
          </a:p>
        </p:txBody>
      </p:sp>
    </p:spTree>
    <p:extLst>
      <p:ext uri="{BB962C8B-B14F-4D97-AF65-F5344CB8AC3E}">
        <p14:creationId xmlns:p14="http://schemas.microsoft.com/office/powerpoint/2010/main" val="1482022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a:defRPr/>
            </a:pPr>
            <a:fld id="{41DC5621-BCC7-406E-818E-A4F8A15365AC}" type="slidenum">
              <a:rPr lang="en-US"/>
              <a:pPr>
                <a:defRPr/>
              </a:pPr>
              <a:t>‹#›</a:t>
            </a:fld>
            <a:endParaRPr lang="en-US" dirty="0"/>
          </a:p>
        </p:txBody>
      </p:sp>
      <p:sp>
        <p:nvSpPr>
          <p:cNvPr id="10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p:spPr>
        <p:txBody>
          <a:bodyPr wrap="none" anchor="ctr"/>
          <a:lstStyle/>
          <a:p>
            <a:pPr algn="ctr">
              <a:defRPr/>
            </a:pPr>
            <a:endParaRPr lang="en-US" dirty="0">
              <a:latin typeface="Calibri" pitchFamily="34" charset="0"/>
              <a:ea typeface="ＭＳ Ｐゴシック" charset="-128"/>
              <a:cs typeface="ＭＳ Ｐゴシック" charset="-128"/>
            </a:endParaRPr>
          </a:p>
        </p:txBody>
      </p:sp>
    </p:spTree>
    <p:extLst>
      <p:ext uri="{BB962C8B-B14F-4D97-AF65-F5344CB8AC3E}">
        <p14:creationId xmlns:p14="http://schemas.microsoft.com/office/powerpoint/2010/main" val="130569678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ransition/>
  <p:hf hdr="0" ftr="0" dt="0"/>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ea typeface="Arial" charset="0"/>
                <a:cs typeface="Calibri" pitchFamily="34"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dirty="0">
                <a:solidFill>
                  <a:srgbClr val="898989"/>
                </a:solidFill>
                <a:latin typeface="Calibri" charset="0"/>
                <a:ea typeface="Arial" charset="0"/>
                <a:cs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ea typeface="Arial" charset="0"/>
                <a:cs typeface="Calibri" pitchFamily="34" charset="0"/>
              </a:defRPr>
            </a:lvl1pPr>
          </a:lstStyle>
          <a:p>
            <a:pPr>
              <a:defRPr/>
            </a:pPr>
            <a:fld id="{EDF97F12-4D73-428C-9528-BC027AE61489}" type="slidenum">
              <a:rPr lang="en-US"/>
              <a:pPr>
                <a:defRPr/>
              </a:pPr>
              <a:t>‹#›</a:t>
            </a:fld>
            <a:endParaRPr lang="en-US" dirty="0"/>
          </a:p>
        </p:txBody>
      </p:sp>
    </p:spTree>
    <p:extLst>
      <p:ext uri="{BB962C8B-B14F-4D97-AF65-F5344CB8AC3E}">
        <p14:creationId xmlns:p14="http://schemas.microsoft.com/office/powerpoint/2010/main" val="391500843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5B34F312-E5BB-4DD0-B611-B4D596884506}" type="slidenum">
              <a:rPr lang="en-US"/>
              <a:pPr>
                <a:defRPr/>
              </a:pPr>
              <a:t>‹#›</a:t>
            </a:fld>
            <a:endParaRPr lang="en-US" dirty="0"/>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Tree>
    <p:extLst>
      <p:ext uri="{BB962C8B-B14F-4D97-AF65-F5344CB8AC3E}">
        <p14:creationId xmlns:p14="http://schemas.microsoft.com/office/powerpoint/2010/main" val="336836135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hf hdr="0" ftr="0" dt="0"/>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C7B4887C-C8DD-4742-8F64-062D3B8B99BC}" type="slidenum">
              <a:rPr lang="en-US"/>
              <a:pPr>
                <a:defRPr/>
              </a:pPr>
              <a:t>‹#›</a:t>
            </a:fld>
            <a:endParaRPr lang="en-US" dirty="0"/>
          </a:p>
        </p:txBody>
      </p:sp>
      <p:sp>
        <p:nvSpPr>
          <p:cNvPr id="10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Tree>
    <p:extLst>
      <p:ext uri="{BB962C8B-B14F-4D97-AF65-F5344CB8AC3E}">
        <p14:creationId xmlns:p14="http://schemas.microsoft.com/office/powerpoint/2010/main" val="373005894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p:hf hdr="0" ftr="0" dt="0"/>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963023-11BB-476E-B484-74063C2336E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D6F4521-081B-4A6D-88A0-2D2F487B8F0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5FF5545-C53D-4879-B078-79B86FCEB57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EC702F21-FDB4-46B6-B073-DD7FF309E73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135DBAD2-29C3-46B4-A67D-18EF3BD155D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729AB8C-4234-445C-82D8-7CF04D3A29DA}" type="slidenum">
              <a:rPr lang="en-US" altLang="en-US"/>
              <a:pPr/>
              <a:t>‹#›</a:t>
            </a:fld>
            <a:endParaRPr lang="en-US" altLang="en-US"/>
          </a:p>
        </p:txBody>
      </p:sp>
    </p:spTree>
    <p:extLst>
      <p:ext uri="{BB962C8B-B14F-4D97-AF65-F5344CB8AC3E}">
        <p14:creationId xmlns:p14="http://schemas.microsoft.com/office/powerpoint/2010/main" val="41873563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split orient="ver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42"/>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9FC23E55-8119-4D9C-9BB0-5069E0CDCF6D}"/>
              </a:ext>
            </a:extLst>
          </p:cNvPr>
          <p:cNvGrpSpPr>
            <a:grpSpLocks/>
          </p:cNvGrpSpPr>
          <p:nvPr/>
        </p:nvGrpSpPr>
        <p:grpSpPr bwMode="auto">
          <a:xfrm>
            <a:off x="609600" y="1600200"/>
            <a:ext cx="8001000" cy="76200"/>
            <a:chOff x="432" y="1008"/>
            <a:chExt cx="5670" cy="48"/>
          </a:xfrm>
        </p:grpSpPr>
        <p:sp>
          <p:nvSpPr>
            <p:cNvPr id="4099" name="Rectangle 3">
              <a:extLst>
                <a:ext uri="{FF2B5EF4-FFF2-40B4-BE49-F238E27FC236}">
                  <a16:creationId xmlns:a16="http://schemas.microsoft.com/office/drawing/2014/main" id="{9EF07C19-58C1-44B4-825F-2023E9E29AE5}"/>
                </a:ext>
              </a:extLst>
            </p:cNvPr>
            <p:cNvSpPr>
              <a:spLocks noChangeArrowheads="1"/>
            </p:cNvSpPr>
            <p:nvPr/>
          </p:nvSpPr>
          <p:spPr bwMode="auto">
            <a:xfrm>
              <a:off x="432" y="1008"/>
              <a:ext cx="2862" cy="48"/>
            </a:xfrm>
            <a:prstGeom prst="rect">
              <a:avLst/>
            </a:prstGeom>
            <a:gradFill rotWithShape="0">
              <a:gsLst>
                <a:gs pos="0">
                  <a:srgbClr val="FF0033">
                    <a:gamma/>
                    <a:tint val="50196"/>
                    <a:invGamma/>
                  </a:srgbClr>
                </a:gs>
                <a:gs pos="100000">
                  <a:srgbClr val="FF0033"/>
                </a:gs>
              </a:gsLst>
              <a:lin ang="0" scaled="1"/>
            </a:gradFill>
            <a:ln w="12700">
              <a:noFill/>
              <a:miter lim="800000"/>
              <a:headEnd/>
              <a:tailEnd/>
            </a:ln>
            <a:effectLst/>
          </p:spPr>
          <p:txBody>
            <a:bodyPr wrap="none" anchor="ctr"/>
            <a:lstStyle/>
            <a:p>
              <a:pPr>
                <a:defRPr/>
              </a:pPr>
              <a:endParaRPr lang="en-US">
                <a:cs typeface="Arial" charset="0"/>
              </a:endParaRPr>
            </a:p>
          </p:txBody>
        </p:sp>
        <p:sp>
          <p:nvSpPr>
            <p:cNvPr id="2" name="Rectangle 4">
              <a:extLst>
                <a:ext uri="{FF2B5EF4-FFF2-40B4-BE49-F238E27FC236}">
                  <a16:creationId xmlns:a16="http://schemas.microsoft.com/office/drawing/2014/main" id="{B6C1417C-6C02-4062-9F84-128EED8E85CA}"/>
                </a:ext>
              </a:extLst>
            </p:cNvPr>
            <p:cNvSpPr>
              <a:spLocks noChangeArrowheads="1"/>
            </p:cNvSpPr>
            <p:nvPr/>
          </p:nvSpPr>
          <p:spPr bwMode="auto">
            <a:xfrm>
              <a:off x="3240" y="1008"/>
              <a:ext cx="2862" cy="48"/>
            </a:xfrm>
            <a:prstGeom prst="rect">
              <a:avLst/>
            </a:prstGeom>
            <a:gradFill rotWithShape="0">
              <a:gsLst>
                <a:gs pos="0">
                  <a:srgbClr val="FF0033"/>
                </a:gs>
                <a:gs pos="100000">
                  <a:srgbClr val="FF0033">
                    <a:gamma/>
                    <a:tint val="50196"/>
                    <a:invGamma/>
                  </a:srgbClr>
                </a:gs>
              </a:gsLst>
              <a:lin ang="0" scaled="1"/>
            </a:gradFill>
            <a:ln w="12700">
              <a:noFill/>
              <a:miter lim="800000"/>
              <a:headEnd/>
              <a:tailEnd/>
            </a:ln>
            <a:effectLst/>
          </p:spPr>
          <p:txBody>
            <a:bodyPr wrap="none" anchor="ctr"/>
            <a:lstStyle/>
            <a:p>
              <a:pPr>
                <a:defRPr/>
              </a:pPr>
              <a:endParaRPr lang="en-US">
                <a:cs typeface="Arial" charset="0"/>
              </a:endParaRPr>
            </a:p>
          </p:txBody>
        </p:sp>
      </p:grpSp>
      <p:sp>
        <p:nvSpPr>
          <p:cNvPr id="4101" name="Rectangle 5">
            <a:extLst>
              <a:ext uri="{FF2B5EF4-FFF2-40B4-BE49-F238E27FC236}">
                <a16:creationId xmlns:a16="http://schemas.microsoft.com/office/drawing/2014/main" id="{0DE45D56-91E2-41F3-866C-C6D20D590ACF}"/>
              </a:ext>
            </a:extLst>
          </p:cNvPr>
          <p:cNvSpPr>
            <a:spLocks noGrp="1" noChangeArrowheads="1"/>
          </p:cNvSpPr>
          <p:nvPr>
            <p:ph type="title"/>
          </p:nvPr>
        </p:nvSpPr>
        <p:spPr bwMode="auto">
          <a:xfrm>
            <a:off x="685800" y="381000"/>
            <a:ext cx="77724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4100" name="Rectangle 6">
            <a:extLst>
              <a:ext uri="{FF2B5EF4-FFF2-40B4-BE49-F238E27FC236}">
                <a16:creationId xmlns:a16="http://schemas.microsoft.com/office/drawing/2014/main" id="{6DDAE220-189F-4639-9DD1-185A1A4397C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10162760"/>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ransition spd="slow">
    <p:split orient="vert"/>
  </p:transition>
  <p:hf hdr="0" ftr="0" dt="0"/>
  <p:txStyles>
    <p:titleStyle>
      <a:lvl1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charset="0"/>
        </a:defRPr>
      </a:lvl2pPr>
      <a:lvl3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charset="0"/>
        </a:defRPr>
      </a:lvl3pPr>
      <a:lvl4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charset="0"/>
        </a:defRPr>
      </a:lvl4pPr>
      <a:lvl5pPr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charset="0"/>
        </a:defRPr>
      </a:lvl5pPr>
      <a:lvl6pPr marL="4572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charset="0"/>
        </a:defRPr>
      </a:lvl6pPr>
      <a:lvl7pPr marL="9144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charset="0"/>
        </a:defRPr>
      </a:lvl7pPr>
      <a:lvl8pPr marL="13716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charset="0"/>
        </a:defRPr>
      </a:lvl8pPr>
      <a:lvl9pPr marL="1828800" algn="ctr"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cs typeface="Arial"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cs typeface="+mn-cs"/>
        </a:defRPr>
      </a:lvl2pPr>
      <a:lvl3pPr marL="1143000" indent="-228600" algn="l" rtl="0" eaLnBrk="0" fontAlgn="base" hangingPunct="0">
        <a:spcBef>
          <a:spcPct val="20000"/>
        </a:spcBef>
        <a:spcAft>
          <a:spcPct val="0"/>
        </a:spcAft>
        <a:buSzPct val="100000"/>
        <a:buChar char="•"/>
        <a:defRPr sz="2400">
          <a:solidFill>
            <a:schemeClr val="tx1"/>
          </a:solidFill>
          <a:latin typeface="+mn-lt"/>
          <a:cs typeface="+mn-cs"/>
        </a:defRPr>
      </a:lvl3pPr>
      <a:lvl4pPr marL="1600200" indent="-228600" algn="l" rtl="0" eaLnBrk="0" fontAlgn="base" hangingPunct="0">
        <a:spcBef>
          <a:spcPct val="20000"/>
        </a:spcBef>
        <a:spcAft>
          <a:spcPct val="0"/>
        </a:spcAft>
        <a:buSzPct val="100000"/>
        <a:buChar char="–"/>
        <a:defRPr sz="2000">
          <a:solidFill>
            <a:schemeClr val="tx1"/>
          </a:solidFill>
          <a:latin typeface="+mn-lt"/>
          <a:cs typeface="+mn-cs"/>
        </a:defRPr>
      </a:lvl4pPr>
      <a:lvl5pPr marL="2057400" indent="-228600" algn="l" rtl="0" eaLnBrk="0" fontAlgn="base" hangingPunct="0">
        <a:spcBef>
          <a:spcPct val="20000"/>
        </a:spcBef>
        <a:spcAft>
          <a:spcPct val="0"/>
        </a:spcAft>
        <a:buSzPct val="100000"/>
        <a:buChar char="•"/>
        <a:defRPr sz="2000">
          <a:solidFill>
            <a:schemeClr val="tx1"/>
          </a:solidFill>
          <a:latin typeface="+mn-lt"/>
          <a:cs typeface="+mn-cs"/>
        </a:defRPr>
      </a:lvl5pPr>
      <a:lvl6pPr marL="2514600" indent="-228600" algn="l" rtl="0" eaLnBrk="0" fontAlgn="base" hangingPunct="0">
        <a:spcBef>
          <a:spcPct val="20000"/>
        </a:spcBef>
        <a:spcAft>
          <a:spcPct val="0"/>
        </a:spcAft>
        <a:buSzPct val="100000"/>
        <a:buChar char="•"/>
        <a:defRPr sz="2000">
          <a:solidFill>
            <a:schemeClr val="tx1"/>
          </a:solidFill>
          <a:latin typeface="+mn-lt"/>
          <a:cs typeface="+mn-cs"/>
        </a:defRPr>
      </a:lvl6pPr>
      <a:lvl7pPr marL="2971800" indent="-228600" algn="l" rtl="0" eaLnBrk="0" fontAlgn="base" hangingPunct="0">
        <a:spcBef>
          <a:spcPct val="20000"/>
        </a:spcBef>
        <a:spcAft>
          <a:spcPct val="0"/>
        </a:spcAft>
        <a:buSzPct val="100000"/>
        <a:buChar char="•"/>
        <a:defRPr sz="2000">
          <a:solidFill>
            <a:schemeClr val="tx1"/>
          </a:solidFill>
          <a:latin typeface="+mn-lt"/>
          <a:cs typeface="+mn-cs"/>
        </a:defRPr>
      </a:lvl7pPr>
      <a:lvl8pPr marL="3429000" indent="-228600" algn="l" rtl="0" eaLnBrk="0" fontAlgn="base" hangingPunct="0">
        <a:spcBef>
          <a:spcPct val="20000"/>
        </a:spcBef>
        <a:spcAft>
          <a:spcPct val="0"/>
        </a:spcAft>
        <a:buSzPct val="100000"/>
        <a:buChar char="•"/>
        <a:defRPr sz="2000">
          <a:solidFill>
            <a:schemeClr val="tx1"/>
          </a:solidFill>
          <a:latin typeface="+mn-lt"/>
          <a:cs typeface="+mn-cs"/>
        </a:defRPr>
      </a:lvl8pPr>
      <a:lvl9pPr marL="3886200" indent="-228600" algn="l" rtl="0" eaLnBrk="0" fontAlgn="base" hangingPunct="0">
        <a:spcBef>
          <a:spcPct val="20000"/>
        </a:spcBef>
        <a:spcAft>
          <a:spcPct val="0"/>
        </a:spcAft>
        <a:buSzPct val="10000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3C3EB"/>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EA8C8C1-6189-46F3-8ECF-DFF2F967D53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1297E93-07F8-4B00-BBA1-A5368C84E3D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D8F3C55-BEC0-40C3-B145-D412BD9BF1E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4851FF0F-96CF-4545-B7B9-193F834BF44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A4128789-AD0D-4316-B690-3F88A7DB0C4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F13B7DC1-D022-4CAD-AAD8-4520F97457FE}" type="slidenum">
              <a:rPr lang="en-US" altLang="en-US"/>
              <a:pPr/>
              <a:t>‹#›</a:t>
            </a:fld>
            <a:endParaRPr lang="en-US" altLang="en-US"/>
          </a:p>
        </p:txBody>
      </p:sp>
    </p:spTree>
    <p:extLst>
      <p:ext uri="{BB962C8B-B14F-4D97-AF65-F5344CB8AC3E}">
        <p14:creationId xmlns:p14="http://schemas.microsoft.com/office/powerpoint/2010/main" val="2724151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slow">
    <p:split orient="ver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D88913F-B339-4E7A-82B9-9A37A731474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C893FB1-3784-460D-A0C7-B0167BC6CCD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B014A14-E581-45CE-A8C6-9FDE075B85E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B6294C39-681C-4551-AD59-CB935FA277F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A6A55A19-B631-462E-8D0F-823DBFC1801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2F7B430-8D76-4CFB-8748-CDAAB6B9763B}" type="slidenum">
              <a:rPr lang="en-US" altLang="en-US"/>
              <a:pPr/>
              <a:t>‹#›</a:t>
            </a:fld>
            <a:endParaRPr lang="en-US" altLang="en-US"/>
          </a:p>
        </p:txBody>
      </p:sp>
    </p:spTree>
    <p:extLst>
      <p:ext uri="{BB962C8B-B14F-4D97-AF65-F5344CB8AC3E}">
        <p14:creationId xmlns:p14="http://schemas.microsoft.com/office/powerpoint/2010/main" val="151919469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spd="slow">
    <p:split orient="ver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8B"/>
            </a:gs>
            <a:gs pos="100000">
              <a:srgbClr val="FFFFBD"/>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678474C-DFB1-4F84-A84D-27F3265E240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5DE3DBA-E38F-4656-B598-7CAC6062A01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6E6F689-4ACC-4CBF-8814-3879A986148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8B41BD93-3E98-423B-B27E-7DF14C3D51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39F0CCD3-BA8D-4820-8641-1D004513DC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6310285-509C-46B6-A42B-9D3FEAAA9344}" type="slidenum">
              <a:rPr lang="en-US" altLang="en-US"/>
              <a:pPr/>
              <a:t>‹#›</a:t>
            </a:fld>
            <a:endParaRPr lang="en-US" altLang="en-US"/>
          </a:p>
        </p:txBody>
      </p:sp>
    </p:spTree>
    <p:extLst>
      <p:ext uri="{BB962C8B-B14F-4D97-AF65-F5344CB8AC3E}">
        <p14:creationId xmlns:p14="http://schemas.microsoft.com/office/powerpoint/2010/main" val="22279698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spd="slow">
    <p:split orient="ver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a:defRPr/>
            </a:pPr>
            <a:fld id="{5FD47BD0-409A-478C-A091-8EC46CDBE1D6}" type="slidenum">
              <a:rPr lang="en-US"/>
              <a:pPr>
                <a:defRPr/>
              </a:pPr>
              <a:t>‹#›</a:t>
            </a:fld>
            <a:endParaRPr lang="en-US" dirty="0"/>
          </a:p>
        </p:txBody>
      </p:sp>
      <p:sp>
        <p:nvSpPr>
          <p:cNvPr id="10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Tree>
    <p:extLst>
      <p:ext uri="{BB962C8B-B14F-4D97-AF65-F5344CB8AC3E}">
        <p14:creationId xmlns:p14="http://schemas.microsoft.com/office/powerpoint/2010/main" val="36475193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p:hf hdr="0" ftr="0" dt="0"/>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a:defRPr/>
            </a:pPr>
            <a:fld id="{7D16C9D6-1797-4E36-A504-10E15E0A0BDF}" type="slidenum">
              <a:rPr lang="en-US"/>
              <a:pPr>
                <a:defRPr/>
              </a:pPr>
              <a:t>‹#›</a:t>
            </a:fld>
            <a:endParaRPr lang="en-US" dirty="0"/>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mn-cs"/>
            </a:endParaRPr>
          </a:p>
        </p:txBody>
      </p:sp>
    </p:spTree>
    <p:extLst>
      <p:ext uri="{BB962C8B-B14F-4D97-AF65-F5344CB8AC3E}">
        <p14:creationId xmlns:p14="http://schemas.microsoft.com/office/powerpoint/2010/main" val="6686569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p:hf hdr="0" ftr="0" dt="0"/>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15888"/>
            <a:ext cx="77724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977900"/>
            <a:ext cx="7772400" cy="5118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a:defRPr/>
            </a:pPr>
            <a:endParaRPr lang="en-US" dirty="0"/>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a:defRPr/>
            </a:pPr>
            <a:endParaRPr lang="en-US" dirty="0"/>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a:defRPr/>
            </a:pPr>
            <a:fld id="{1B4082C6-57F9-4243-B910-1C2A09D483BA}" type="slidenum">
              <a:rPr lang="en-US" smtClean="0"/>
              <a:pPr>
                <a:defRPr/>
              </a:pPr>
              <a:t>‹#›</a:t>
            </a:fld>
            <a:endParaRPr lang="en-US" dirty="0"/>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defRPr/>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187198032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hf hdr="0" ftr="0" dt="0"/>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Arial" charset="0"/>
        </a:defRPr>
      </a:lvl2pPr>
      <a:lvl3pPr algn="ctr" rtl="0" eaLnBrk="0" fontAlgn="base" hangingPunct="0">
        <a:spcBef>
          <a:spcPct val="0"/>
        </a:spcBef>
        <a:spcAft>
          <a:spcPct val="0"/>
        </a:spcAft>
        <a:defRPr sz="4000">
          <a:solidFill>
            <a:schemeClr val="tx1"/>
          </a:solidFill>
          <a:latin typeface="Arial" charset="0"/>
        </a:defRPr>
      </a:lvl3pPr>
      <a:lvl4pPr algn="ctr" rtl="0" eaLnBrk="0" fontAlgn="base" hangingPunct="0">
        <a:spcBef>
          <a:spcPct val="0"/>
        </a:spcBef>
        <a:spcAft>
          <a:spcPct val="0"/>
        </a:spcAft>
        <a:defRPr sz="4000">
          <a:solidFill>
            <a:schemeClr val="tx1"/>
          </a:solidFill>
          <a:latin typeface="Arial" charset="0"/>
        </a:defRPr>
      </a:lvl4pPr>
      <a:lvl5pPr algn="ctr" rtl="0" eaLnBrk="0" fontAlgn="base" hangingPunct="0">
        <a:spcBef>
          <a:spcPct val="0"/>
        </a:spcBef>
        <a:spcAft>
          <a:spcPct val="0"/>
        </a:spcAft>
        <a:defRPr sz="4000">
          <a:solidFill>
            <a:schemeClr val="tx1"/>
          </a:solidFill>
          <a:latin typeface="Arial"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0.xml"/><Relationship Id="rId1" Type="http://schemas.openxmlformats.org/officeDocument/2006/relationships/tags" Target="../tags/tag1.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3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43.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wmf"/><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1.xml"/><Relationship Id="rId1" Type="http://schemas.openxmlformats.org/officeDocument/2006/relationships/tags" Target="../tags/tag2.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3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Layout" Target="../slideLayouts/slideLayout3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D21FDB-E248-4962-A5AE-2C5BE66D4183}"/>
              </a:ext>
            </a:extLst>
          </p:cNvPr>
          <p:cNvSpPr txBox="1"/>
          <p:nvPr/>
        </p:nvSpPr>
        <p:spPr>
          <a:xfrm>
            <a:off x="1145219" y="1538393"/>
            <a:ext cx="6684886" cy="1938992"/>
          </a:xfrm>
          <a:prstGeom prst="rect">
            <a:avLst/>
          </a:prstGeom>
          <a:noFill/>
        </p:spPr>
        <p:txBody>
          <a:bodyPr wrap="square">
            <a:spAutoFit/>
          </a:bodyPr>
          <a:lstStyle/>
          <a:p>
            <a:pPr algn="ctr"/>
            <a:r>
              <a:rPr kumimoji="0" lang="en-US" sz="6000" b="1" i="0" u="none" strike="noStrike" kern="1200" cap="none" spc="0" normalizeH="0" baseline="0" noProof="0" dirty="0">
                <a:ln>
                  <a:noFill/>
                </a:ln>
                <a:effectLst/>
                <a:uLnTx/>
                <a:uFillTx/>
                <a:latin typeface="Calibri" panose="020F0502020204030204" pitchFamily="34" charset="0"/>
                <a:ea typeface="+mj-ea"/>
                <a:cs typeface="Calibri" panose="020F0502020204030204" pitchFamily="34" charset="0"/>
              </a:rPr>
              <a:t>GEOGRAPHY OF THE PROMISED LAND</a:t>
            </a:r>
            <a:endParaRPr lang="en-US" dirty="0"/>
          </a:p>
        </p:txBody>
      </p:sp>
      <p:sp>
        <p:nvSpPr>
          <p:cNvPr id="6" name="Slide Number Placeholder 5">
            <a:extLst>
              <a:ext uri="{FF2B5EF4-FFF2-40B4-BE49-F238E27FC236}">
                <a16:creationId xmlns:a16="http://schemas.microsoft.com/office/drawing/2014/main" id="{D4253974-7953-4A29-BF05-090E0FC0EF96}"/>
              </a:ext>
            </a:extLst>
          </p:cNvPr>
          <p:cNvSpPr>
            <a:spLocks noGrp="1"/>
          </p:cNvSpPr>
          <p:nvPr>
            <p:ph type="sldNum" sz="quarter" idx="12"/>
          </p:nvPr>
        </p:nvSpPr>
        <p:spPr/>
        <p:txBody>
          <a:bodyPr/>
          <a:lstStyle/>
          <a:p>
            <a:fld id="{90A38AAF-E429-49A9-A9D8-7413F124D63C}" type="slidenum">
              <a:rPr lang="en-US" altLang="en-US" smtClean="0"/>
              <a:pPr/>
              <a:t>1</a:t>
            </a:fld>
            <a:endParaRPr lang="en-US" altLang="en-US"/>
          </a:p>
        </p:txBody>
      </p:sp>
    </p:spTree>
    <p:extLst>
      <p:ext uri="{BB962C8B-B14F-4D97-AF65-F5344CB8AC3E}">
        <p14:creationId xmlns:p14="http://schemas.microsoft.com/office/powerpoint/2010/main" val="3336009372"/>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3"/>
          <p:cNvGrpSpPr>
            <a:grpSpLocks noGrp="1" noUngrp="1" noChangeAspect="1"/>
          </p:cNvGrpSpPr>
          <p:nvPr/>
        </p:nvGrpSpPr>
        <p:grpSpPr bwMode="auto">
          <a:xfrm>
            <a:off x="0" y="0"/>
            <a:ext cx="9144000" cy="6529388"/>
            <a:chOff x="685800" y="844550"/>
            <a:chExt cx="7772400" cy="5549900"/>
          </a:xfrm>
        </p:grpSpPr>
        <p:pic>
          <p:nvPicPr>
            <p:cNvPr id="16386" name="Picture 1" descr="Coastline north of Tel Aviv aerial from sw, tb121704900"/>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92500"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itchFamily="34" charset="0"/>
                  <a:ea typeface="+mn-ea"/>
                  <a:cs typeface="Arial" charset="0"/>
                </a:rPr>
                <a:t>Plain of Sharon coastline north of Tel Aviv from southwest</a:t>
              </a:r>
            </a:p>
          </p:txBody>
        </p:sp>
      </p:grpSp>
      <p:sp>
        <p:nvSpPr>
          <p:cNvPr id="5" name="Slide Number Placeholder 4">
            <a:extLst>
              <a:ext uri="{FF2B5EF4-FFF2-40B4-BE49-F238E27FC236}">
                <a16:creationId xmlns:a16="http://schemas.microsoft.com/office/drawing/2014/main" id="{736E5D77-2E49-4E16-9804-B7CF491C512B}"/>
              </a:ext>
            </a:extLst>
          </p:cNvPr>
          <p:cNvSpPr>
            <a:spLocks noGrp="1"/>
          </p:cNvSpPr>
          <p:nvPr>
            <p:ph type="sldNum" sz="quarter" idx="12"/>
          </p:nvPr>
        </p:nvSpPr>
        <p:spPr/>
        <p:txBody>
          <a:bodyPr/>
          <a:lstStyle/>
          <a:p>
            <a:pPr>
              <a:defRPr/>
            </a:pPr>
            <a:fld id="{5B23C87F-FEEA-48B1-8E84-0829E060B245}" type="slidenum">
              <a:rPr lang="en-US" smtClean="0"/>
              <a:pPr>
                <a:defRPr/>
              </a:pPr>
              <a:t>10</a:t>
            </a:fld>
            <a:endParaRPr lang="en-US" dirty="0"/>
          </a:p>
        </p:txBody>
      </p:sp>
    </p:spTree>
    <p:extLst>
      <p:ext uri="{BB962C8B-B14F-4D97-AF65-F5344CB8AC3E}">
        <p14:creationId xmlns:p14="http://schemas.microsoft.com/office/powerpoint/2010/main" val="3641667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1185" name="Group 3"/>
          <p:cNvGrpSpPr>
            <a:grpSpLocks noGrp="1" noUngrp="1" noChangeAspect="1"/>
          </p:cNvGrpSpPr>
          <p:nvPr/>
        </p:nvGrpSpPr>
        <p:grpSpPr bwMode="auto">
          <a:xfrm>
            <a:off x="0" y="0"/>
            <a:ext cx="9144000" cy="6548438"/>
            <a:chOff x="685800" y="836613"/>
            <a:chExt cx="7772400" cy="5565775"/>
          </a:xfrm>
        </p:grpSpPr>
        <p:pic>
          <p:nvPicPr>
            <p:cNvPr id="221186" name="Picture 1" descr="Gath, Tell es Safi, view to north, tbs96139801"/>
            <p:cNvPicPr>
              <a:picLocks noRot="1" noChangeAspect="1" noMove="1" noResize="1"/>
            </p:cNvPicPr>
            <p:nvPr isPhoto="1"/>
          </p:nvPicPr>
          <p:blipFill>
            <a:blip r:embed="rId3"/>
            <a:srcRect/>
            <a:stretch>
              <a:fillRect/>
            </a:stretch>
          </p:blipFill>
          <p:spPr bwMode="auto">
            <a:xfrm>
              <a:off x="685800" y="836613"/>
              <a:ext cx="7772400" cy="5184775"/>
            </a:xfrm>
            <a:prstGeom prst="rect">
              <a:avLst/>
            </a:prstGeom>
            <a:noFill/>
            <a:ln w="9525">
              <a:noFill/>
              <a:miter lim="800000"/>
              <a:headEnd/>
              <a:tailEnd/>
            </a:ln>
          </p:spPr>
        </p:pic>
        <p:sp>
          <p:nvSpPr>
            <p:cNvPr id="221187" name="Rectangle 2"/>
            <p:cNvSpPr>
              <a:spLocks noChangeArrowheads="1"/>
            </p:cNvSpPr>
            <p:nvPr/>
          </p:nvSpPr>
          <p:spPr bwMode="auto">
            <a:xfrm>
              <a:off x="685800" y="6059488"/>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itchFamily="34" charset="0"/>
                  <a:ea typeface="+mn-ea"/>
                  <a:cs typeface="Arial" charset="0"/>
                </a:rPr>
                <a:t>Plain of Philistia--Gath, Tell es-Safi, view north</a:t>
              </a:r>
            </a:p>
          </p:txBody>
        </p:sp>
      </p:grpSp>
      <p:sp>
        <p:nvSpPr>
          <p:cNvPr id="4" name="Slide Number Placeholder 3">
            <a:extLst>
              <a:ext uri="{FF2B5EF4-FFF2-40B4-BE49-F238E27FC236}">
                <a16:creationId xmlns:a16="http://schemas.microsoft.com/office/drawing/2014/main" id="{4D5C24BE-9930-4620-B7F2-F0EEE38F196A}"/>
              </a:ext>
            </a:extLst>
          </p:cNvPr>
          <p:cNvSpPr>
            <a:spLocks noGrp="1"/>
          </p:cNvSpPr>
          <p:nvPr>
            <p:ph type="sldNum" sz="quarter" idx="12"/>
          </p:nvPr>
        </p:nvSpPr>
        <p:spPr/>
        <p:txBody>
          <a:bodyPr/>
          <a:lstStyle/>
          <a:p>
            <a:pPr>
              <a:defRPr/>
            </a:pPr>
            <a:fld id="{5B23C87F-FEEA-48B1-8E84-0829E060B245}" type="slidenum">
              <a:rPr lang="en-US" smtClean="0"/>
              <a:pPr>
                <a:defRPr/>
              </a:pPr>
              <a:t>11</a:t>
            </a:fld>
            <a:endParaRPr 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3"/>
          <p:cNvGrpSpPr>
            <a:grpSpLocks noGrp="1" noUngrp="1" noChangeAspect="1"/>
          </p:cNvGrpSpPr>
          <p:nvPr/>
        </p:nvGrpSpPr>
        <p:grpSpPr bwMode="auto">
          <a:xfrm>
            <a:off x="0" y="0"/>
            <a:ext cx="9144000" cy="6529388"/>
            <a:chOff x="685800" y="844550"/>
            <a:chExt cx="7772400" cy="5549900"/>
          </a:xfrm>
        </p:grpSpPr>
        <p:pic>
          <p:nvPicPr>
            <p:cNvPr id="86018" name="Picture 1" descr="Coastal plain south of Ashdod aerial from south, tb121704850"/>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86019" name="Rectangle 2"/>
            <p:cNvSpPr>
              <a:spLocks noChangeArrowheads="1"/>
            </p:cNvSpPr>
            <p:nvPr/>
          </p:nvSpPr>
          <p:spPr bwMode="auto">
            <a:xfrm>
              <a:off x="685800" y="6051550"/>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itchFamily="34" charset="0"/>
                  <a:ea typeface="+mn-ea"/>
                  <a:cs typeface="Arial" charset="0"/>
                </a:rPr>
                <a:t>Plain of Philistia south of Ashdod</a:t>
              </a:r>
            </a:p>
          </p:txBody>
        </p:sp>
      </p:grpSp>
      <p:sp>
        <p:nvSpPr>
          <p:cNvPr id="4" name="Slide Number Placeholder 3">
            <a:extLst>
              <a:ext uri="{FF2B5EF4-FFF2-40B4-BE49-F238E27FC236}">
                <a16:creationId xmlns:a16="http://schemas.microsoft.com/office/drawing/2014/main" id="{6C1DD50D-5770-428F-88CD-A9201F7CAB20}"/>
              </a:ext>
            </a:extLst>
          </p:cNvPr>
          <p:cNvSpPr>
            <a:spLocks noGrp="1"/>
          </p:cNvSpPr>
          <p:nvPr>
            <p:ph type="sldNum" sz="quarter" idx="12"/>
          </p:nvPr>
        </p:nvSpPr>
        <p:spPr/>
        <p:txBody>
          <a:bodyPr/>
          <a:lstStyle/>
          <a:p>
            <a:pPr>
              <a:defRPr/>
            </a:pPr>
            <a:fld id="{5B23C87F-FEEA-48B1-8E84-0829E060B245}" type="slidenum">
              <a:rPr lang="en-US" smtClean="0"/>
              <a:pPr>
                <a:defRPr/>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91" name="Picture 19">
            <a:extLst>
              <a:ext uri="{FF2B5EF4-FFF2-40B4-BE49-F238E27FC236}">
                <a16:creationId xmlns:a16="http://schemas.microsoft.com/office/drawing/2014/main" id="{8B09CB22-C5E0-4C22-9CAB-026DC3C02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36625"/>
            <a:ext cx="41973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WordArt 4">
            <a:extLst>
              <a:ext uri="{FF2B5EF4-FFF2-40B4-BE49-F238E27FC236}">
                <a16:creationId xmlns:a16="http://schemas.microsoft.com/office/drawing/2014/main" id="{1A4F494A-79BA-4DE7-A9D8-4F4006479B52}"/>
              </a:ext>
            </a:extLst>
          </p:cNvPr>
          <p:cNvSpPr>
            <a:spLocks noChangeArrowheads="1" noChangeShapeType="1" noTextEdit="1"/>
          </p:cNvSpPr>
          <p:nvPr/>
        </p:nvSpPr>
        <p:spPr bwMode="auto">
          <a:xfrm>
            <a:off x="381000" y="304800"/>
            <a:ext cx="8382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25400">
                  <a:solidFill>
                    <a:srgbClr val="3333CC"/>
                  </a:solidFill>
                  <a:round/>
                  <a:headEnd/>
                  <a:tailEnd/>
                </a:ln>
                <a:solidFill>
                  <a:srgbClr val="B2B2B2">
                    <a:alpha val="50195"/>
                  </a:srgbClr>
                </a:solidFill>
                <a:effectLst>
                  <a:outerShdw dist="45791" dir="2021404" algn="ctr" rotWithShape="0">
                    <a:srgbClr val="9999FF"/>
                  </a:outerShdw>
                </a:effectLst>
                <a:uLnTx/>
                <a:uFillTx/>
                <a:latin typeface="Arial" panose="020B0604020202020204" pitchFamily="34" charset="0"/>
                <a:ea typeface="+mn-ea"/>
                <a:cs typeface="Arial" panose="020B0604020202020204" pitchFamily="34" charset="0"/>
              </a:rPr>
              <a:t>Mediterranean Sea</a:t>
            </a:r>
          </a:p>
        </p:txBody>
      </p:sp>
      <p:sp>
        <p:nvSpPr>
          <p:cNvPr id="28677" name="Rectangle 5">
            <a:extLst>
              <a:ext uri="{FF2B5EF4-FFF2-40B4-BE49-F238E27FC236}">
                <a16:creationId xmlns:a16="http://schemas.microsoft.com/office/drawing/2014/main" id="{2CC0AC76-07CB-457A-B300-9434A1349A74}"/>
              </a:ext>
            </a:extLst>
          </p:cNvPr>
          <p:cNvSpPr>
            <a:spLocks noChangeArrowheads="1"/>
          </p:cNvSpPr>
          <p:nvPr/>
        </p:nvSpPr>
        <p:spPr bwMode="auto">
          <a:xfrm>
            <a:off x="4572000" y="1066800"/>
            <a:ext cx="4267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Great Sea</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 decent harbor South of Mt. Carmel</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Fair weather harbors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Joppa</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Philistines inhabited the southern portion of the coastal plain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Came from Crete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Capital city of Gaza</a:t>
            </a:r>
          </a:p>
        </p:txBody>
      </p:sp>
      <p:sp>
        <p:nvSpPr>
          <p:cNvPr id="28678" name="Text Box 6">
            <a:extLst>
              <a:ext uri="{FF2B5EF4-FFF2-40B4-BE49-F238E27FC236}">
                <a16:creationId xmlns:a16="http://schemas.microsoft.com/office/drawing/2014/main" id="{CC196F9B-5C04-4D9F-B7E3-04FA1C3BB84F}"/>
              </a:ext>
            </a:extLst>
          </p:cNvPr>
          <p:cNvSpPr txBox="1">
            <a:spLocks noChangeArrowheads="1"/>
          </p:cNvSpPr>
          <p:nvPr/>
        </p:nvSpPr>
        <p:spPr bwMode="auto">
          <a:xfrm>
            <a:off x="2263775" y="2578100"/>
            <a:ext cx="1927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Mt Carmel</a:t>
            </a:r>
          </a:p>
        </p:txBody>
      </p:sp>
      <p:sp>
        <p:nvSpPr>
          <p:cNvPr id="28679" name="Text Box 7">
            <a:extLst>
              <a:ext uri="{FF2B5EF4-FFF2-40B4-BE49-F238E27FC236}">
                <a16:creationId xmlns:a16="http://schemas.microsoft.com/office/drawing/2014/main" id="{E43F5250-E78B-4B23-A010-A4AD4BEC7FF1}"/>
              </a:ext>
            </a:extLst>
          </p:cNvPr>
          <p:cNvSpPr txBox="1">
            <a:spLocks noChangeArrowheads="1"/>
          </p:cNvSpPr>
          <p:nvPr/>
        </p:nvSpPr>
        <p:spPr bwMode="auto">
          <a:xfrm rot="-4211172">
            <a:off x="-327025" y="3365501"/>
            <a:ext cx="42513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Mediterranean Sea</a:t>
            </a:r>
          </a:p>
        </p:txBody>
      </p:sp>
      <p:sp>
        <p:nvSpPr>
          <p:cNvPr id="28680" name="Text Box 8">
            <a:extLst>
              <a:ext uri="{FF2B5EF4-FFF2-40B4-BE49-F238E27FC236}">
                <a16:creationId xmlns:a16="http://schemas.microsoft.com/office/drawing/2014/main" id="{CC475F16-D443-4DC5-BF61-34BF778371B9}"/>
              </a:ext>
            </a:extLst>
          </p:cNvPr>
          <p:cNvSpPr txBox="1">
            <a:spLocks noChangeArrowheads="1"/>
          </p:cNvSpPr>
          <p:nvPr/>
        </p:nvSpPr>
        <p:spPr bwMode="auto">
          <a:xfrm>
            <a:off x="2187575" y="2959100"/>
            <a:ext cx="1927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Dor</a:t>
            </a:r>
          </a:p>
        </p:txBody>
      </p:sp>
      <p:sp>
        <p:nvSpPr>
          <p:cNvPr id="28681" name="Text Box 9">
            <a:extLst>
              <a:ext uri="{FF2B5EF4-FFF2-40B4-BE49-F238E27FC236}">
                <a16:creationId xmlns:a16="http://schemas.microsoft.com/office/drawing/2014/main" id="{923A7E41-1173-4294-90BA-D3052085D57A}"/>
              </a:ext>
            </a:extLst>
          </p:cNvPr>
          <p:cNvSpPr txBox="1">
            <a:spLocks noChangeArrowheads="1"/>
          </p:cNvSpPr>
          <p:nvPr/>
        </p:nvSpPr>
        <p:spPr bwMode="auto">
          <a:xfrm>
            <a:off x="1958975" y="3873500"/>
            <a:ext cx="1927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Joppa</a:t>
            </a:r>
          </a:p>
        </p:txBody>
      </p:sp>
      <p:sp>
        <p:nvSpPr>
          <p:cNvPr id="28682" name="Text Box 10">
            <a:extLst>
              <a:ext uri="{FF2B5EF4-FFF2-40B4-BE49-F238E27FC236}">
                <a16:creationId xmlns:a16="http://schemas.microsoft.com/office/drawing/2014/main" id="{6A0FDD65-5E01-4550-B97A-812FFAFF01B4}"/>
              </a:ext>
            </a:extLst>
          </p:cNvPr>
          <p:cNvSpPr txBox="1">
            <a:spLocks noChangeArrowheads="1"/>
          </p:cNvSpPr>
          <p:nvPr/>
        </p:nvSpPr>
        <p:spPr bwMode="auto">
          <a:xfrm>
            <a:off x="1425575" y="4940300"/>
            <a:ext cx="1927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Gaza</a:t>
            </a:r>
          </a:p>
        </p:txBody>
      </p:sp>
      <p:sp>
        <p:nvSpPr>
          <p:cNvPr id="4106" name="Rectangle 12">
            <a:extLst>
              <a:ext uri="{FF2B5EF4-FFF2-40B4-BE49-F238E27FC236}">
                <a16:creationId xmlns:a16="http://schemas.microsoft.com/office/drawing/2014/main" id="{FDC50AAE-E221-4E0A-A718-A116233AB57E}"/>
              </a:ext>
            </a:extLst>
          </p:cNvPr>
          <p:cNvSpPr>
            <a:spLocks noChangeArrowheads="1"/>
          </p:cNvSpPr>
          <p:nvPr/>
        </p:nvSpPr>
        <p:spPr bwMode="auto">
          <a:xfrm>
            <a:off x="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7" name="Rectangle 13">
            <a:extLst>
              <a:ext uri="{FF2B5EF4-FFF2-40B4-BE49-F238E27FC236}">
                <a16:creationId xmlns:a16="http://schemas.microsoft.com/office/drawing/2014/main" id="{02BDEE80-EB07-4EF4-9B42-259B1A664810}"/>
              </a:ext>
            </a:extLst>
          </p:cNvPr>
          <p:cNvSpPr>
            <a:spLocks noChangeArrowheads="1"/>
          </p:cNvSpPr>
          <p:nvPr/>
        </p:nvSpPr>
        <p:spPr bwMode="auto">
          <a:xfrm>
            <a:off x="891540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8" name="Rectangle 14">
            <a:extLst>
              <a:ext uri="{FF2B5EF4-FFF2-40B4-BE49-F238E27FC236}">
                <a16:creationId xmlns:a16="http://schemas.microsoft.com/office/drawing/2014/main" id="{1FF33119-56AD-414A-B39A-B769471D3922}"/>
              </a:ext>
            </a:extLst>
          </p:cNvPr>
          <p:cNvSpPr>
            <a:spLocks noChangeArrowheads="1"/>
          </p:cNvSpPr>
          <p:nvPr/>
        </p:nvSpPr>
        <p:spPr bwMode="auto">
          <a:xfrm>
            <a:off x="0" y="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9" name="Rectangle 15">
            <a:extLst>
              <a:ext uri="{FF2B5EF4-FFF2-40B4-BE49-F238E27FC236}">
                <a16:creationId xmlns:a16="http://schemas.microsoft.com/office/drawing/2014/main" id="{8420841D-D037-4BF4-BF73-D52843CE2896}"/>
              </a:ext>
            </a:extLst>
          </p:cNvPr>
          <p:cNvSpPr>
            <a:spLocks noChangeArrowheads="1"/>
          </p:cNvSpPr>
          <p:nvPr/>
        </p:nvSpPr>
        <p:spPr bwMode="auto">
          <a:xfrm>
            <a:off x="0" y="662940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C575374A-1F26-4D24-9606-D92D75219015}"/>
              </a:ext>
            </a:extLst>
          </p:cNvPr>
          <p:cNvSpPr>
            <a:spLocks noGrp="1"/>
          </p:cNvSpPr>
          <p:nvPr>
            <p:ph type="sldNum" sz="quarter" idx="12"/>
          </p:nvPr>
        </p:nvSpPr>
        <p:spPr/>
        <p:txBody>
          <a:bodyPr/>
          <a:lstStyle/>
          <a:p>
            <a:fld id="{3A3325EE-2D39-4742-A48A-B8281B466295}" type="slidenum">
              <a:rPr lang="en-US" altLang="en-US" smtClean="0"/>
              <a:pPr/>
              <a:t>13</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8691"/>
                                        </p:tgtEl>
                                        <p:attrNameLst>
                                          <p:attrName>style.visibility</p:attrName>
                                        </p:attrNameLst>
                                      </p:cBhvr>
                                      <p:to>
                                        <p:strVal val="visible"/>
                                      </p:to>
                                    </p:set>
                                    <p:animEffect transition="in" filter="fade">
                                      <p:cBhvr>
                                        <p:cTn id="7" dur="2000"/>
                                        <p:tgtEl>
                                          <p:spTgt spid="28691"/>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28676"/>
                                        </p:tgtEl>
                                        <p:attrNameLst>
                                          <p:attrName>style.visibility</p:attrName>
                                        </p:attrNameLst>
                                      </p:cBhvr>
                                      <p:to>
                                        <p:strVal val="visible"/>
                                      </p:to>
                                    </p:set>
                                    <p:animEffect transition="in" filter="dissolve">
                                      <p:cBhvr>
                                        <p:cTn id="11" dur="500"/>
                                        <p:tgtEl>
                                          <p:spTgt spid="28676"/>
                                        </p:tgtEl>
                                      </p:cBhvr>
                                    </p:animEffect>
                                  </p:childTnLst>
                                </p:cTn>
                              </p:par>
                            </p:childTnLst>
                          </p:cTn>
                        </p:par>
                        <p:par>
                          <p:cTn id="12" fill="hold" nodeType="afterGroup">
                            <p:stCondLst>
                              <p:cond delay="2500"/>
                            </p:stCondLst>
                            <p:childTnLst>
                              <p:par>
                                <p:cTn id="13" presetID="9" presetClass="entr" presetSubtype="0" fill="hold" grpId="0" nodeType="afterEffect">
                                  <p:stCondLst>
                                    <p:cond delay="0"/>
                                  </p:stCondLst>
                                  <p:childTnLst>
                                    <p:set>
                                      <p:cBhvr>
                                        <p:cTn id="14" dur="1" fill="hold">
                                          <p:stCondLst>
                                            <p:cond delay="0"/>
                                          </p:stCondLst>
                                        </p:cTn>
                                        <p:tgtEl>
                                          <p:spTgt spid="28679"/>
                                        </p:tgtEl>
                                        <p:attrNameLst>
                                          <p:attrName>style.visibility</p:attrName>
                                        </p:attrNameLst>
                                      </p:cBhvr>
                                      <p:to>
                                        <p:strVal val="visible"/>
                                      </p:to>
                                    </p:set>
                                    <p:animEffect transition="in" filter="dissolve">
                                      <p:cBhvr>
                                        <p:cTn id="15" dur="500"/>
                                        <p:tgtEl>
                                          <p:spTgt spid="286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28677">
                                            <p:txEl>
                                              <p:pRg st="0" end="0"/>
                                            </p:txEl>
                                          </p:spTgt>
                                        </p:tgtEl>
                                        <p:attrNameLst>
                                          <p:attrName>style.visibility</p:attrName>
                                        </p:attrNameLst>
                                      </p:cBhvr>
                                      <p:to>
                                        <p:strVal val="visible"/>
                                      </p:to>
                                    </p:set>
                                    <p:animEffect transition="in" filter="dissolve">
                                      <p:cBhvr>
                                        <p:cTn id="20" dur="500"/>
                                        <p:tgtEl>
                                          <p:spTgt spid="28677">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8677">
                                            <p:txEl>
                                              <p:pRg st="1" end="1"/>
                                            </p:txEl>
                                          </p:spTgt>
                                        </p:tgtEl>
                                        <p:attrNameLst>
                                          <p:attrName>style.visibility</p:attrName>
                                        </p:attrNameLst>
                                      </p:cBhvr>
                                      <p:to>
                                        <p:strVal val="visible"/>
                                      </p:to>
                                    </p:set>
                                    <p:animEffect transition="in" filter="dissolve">
                                      <p:cBhvr>
                                        <p:cTn id="25" dur="500"/>
                                        <p:tgtEl>
                                          <p:spTgt spid="28677">
                                            <p:txEl>
                                              <p:pRg st="1" end="1"/>
                                            </p:txEl>
                                          </p:spTgt>
                                        </p:tgtEl>
                                      </p:cBhvr>
                                    </p:animEffect>
                                  </p:childTnLst>
                                </p:cTn>
                              </p:par>
                            </p:childTnLst>
                          </p:cTn>
                        </p:par>
                        <p:par>
                          <p:cTn id="26" fill="hold" nodeType="afterGroup">
                            <p:stCondLst>
                              <p:cond delay="500"/>
                            </p:stCondLst>
                            <p:childTnLst>
                              <p:par>
                                <p:cTn id="27" presetID="15" presetClass="entr" presetSubtype="0" fill="hold" grpId="0" nodeType="afterEffect">
                                  <p:stCondLst>
                                    <p:cond delay="0"/>
                                  </p:stCondLst>
                                  <p:childTnLst>
                                    <p:set>
                                      <p:cBhvr>
                                        <p:cTn id="28" dur="1" fill="hold">
                                          <p:stCondLst>
                                            <p:cond delay="0"/>
                                          </p:stCondLst>
                                        </p:cTn>
                                        <p:tgtEl>
                                          <p:spTgt spid="28678"/>
                                        </p:tgtEl>
                                        <p:attrNameLst>
                                          <p:attrName>style.visibility</p:attrName>
                                        </p:attrNameLst>
                                      </p:cBhvr>
                                      <p:to>
                                        <p:strVal val="visible"/>
                                      </p:to>
                                    </p:set>
                                    <p:anim calcmode="lin" valueType="num">
                                      <p:cBhvr>
                                        <p:cTn id="29" dur="1000" fill="hold"/>
                                        <p:tgtEl>
                                          <p:spTgt spid="28678"/>
                                        </p:tgtEl>
                                        <p:attrNameLst>
                                          <p:attrName>ppt_w</p:attrName>
                                        </p:attrNameLst>
                                      </p:cBhvr>
                                      <p:tavLst>
                                        <p:tav tm="0">
                                          <p:val>
                                            <p:fltVal val="0"/>
                                          </p:val>
                                        </p:tav>
                                        <p:tav tm="100000">
                                          <p:val>
                                            <p:strVal val="#ppt_w"/>
                                          </p:val>
                                        </p:tav>
                                      </p:tavLst>
                                    </p:anim>
                                    <p:anim calcmode="lin" valueType="num">
                                      <p:cBhvr>
                                        <p:cTn id="30" dur="1000" fill="hold"/>
                                        <p:tgtEl>
                                          <p:spTgt spid="28678"/>
                                        </p:tgtEl>
                                        <p:attrNameLst>
                                          <p:attrName>ppt_h</p:attrName>
                                        </p:attrNameLst>
                                      </p:cBhvr>
                                      <p:tavLst>
                                        <p:tav tm="0">
                                          <p:val>
                                            <p:fltVal val="0"/>
                                          </p:val>
                                        </p:tav>
                                        <p:tav tm="100000">
                                          <p:val>
                                            <p:strVal val="#ppt_h"/>
                                          </p:val>
                                        </p:tav>
                                      </p:tavLst>
                                    </p:anim>
                                    <p:anim calcmode="lin" valueType="num">
                                      <p:cBhvr>
                                        <p:cTn id="31" dur="1000" fill="hold"/>
                                        <p:tgtEl>
                                          <p:spTgt spid="2867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86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8677">
                                            <p:txEl>
                                              <p:pRg st="2" end="2"/>
                                            </p:txEl>
                                          </p:spTgt>
                                        </p:tgtEl>
                                        <p:attrNameLst>
                                          <p:attrName>style.visibility</p:attrName>
                                        </p:attrNameLst>
                                      </p:cBhvr>
                                      <p:to>
                                        <p:strVal val="visible"/>
                                      </p:to>
                                    </p:set>
                                    <p:animEffect transition="in" filter="dissolve">
                                      <p:cBhvr>
                                        <p:cTn id="37" dur="500"/>
                                        <p:tgtEl>
                                          <p:spTgt spid="28677">
                                            <p:txEl>
                                              <p:pRg st="2" end="2"/>
                                            </p:txEl>
                                          </p:spTgt>
                                        </p:tgtEl>
                                      </p:cBhvr>
                                    </p:animEffect>
                                  </p:childTnLst>
                                </p:cTn>
                              </p:par>
                            </p:childTnLst>
                          </p:cTn>
                        </p:par>
                        <p:par>
                          <p:cTn id="38" fill="hold" nodeType="afterGroup">
                            <p:stCondLst>
                              <p:cond delay="500"/>
                            </p:stCondLst>
                            <p:childTnLst>
                              <p:par>
                                <p:cTn id="39" presetID="23" presetClass="entr" presetSubtype="16" fill="hold" nodeType="afterEffect">
                                  <p:stCondLst>
                                    <p:cond delay="0"/>
                                  </p:stCondLst>
                                  <p:childTnLst>
                                    <p:set>
                                      <p:cBhvr>
                                        <p:cTn id="40" dur="1" fill="hold">
                                          <p:stCondLst>
                                            <p:cond delay="0"/>
                                          </p:stCondLst>
                                        </p:cTn>
                                        <p:tgtEl>
                                          <p:spTgt spid="28677">
                                            <p:txEl>
                                              <p:pRg st="3" end="3"/>
                                            </p:txEl>
                                          </p:spTgt>
                                        </p:tgtEl>
                                        <p:attrNameLst>
                                          <p:attrName>style.visibility</p:attrName>
                                        </p:attrNameLst>
                                      </p:cBhvr>
                                      <p:to>
                                        <p:strVal val="visible"/>
                                      </p:to>
                                    </p:set>
                                    <p:anim calcmode="lin" valueType="num">
                                      <p:cBhvr>
                                        <p:cTn id="41" dur="500" fill="hold"/>
                                        <p:tgtEl>
                                          <p:spTgt spid="28677">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28677">
                                            <p:txEl>
                                              <p:pRg st="3" end="3"/>
                                            </p:txEl>
                                          </p:spTgt>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000"/>
                            </p:stCondLst>
                            <p:childTnLst>
                              <p:par>
                                <p:cTn id="44" presetID="23" presetClass="entr" presetSubtype="16" fill="hold" nodeType="afterEffect">
                                  <p:stCondLst>
                                    <p:cond delay="0"/>
                                  </p:stCondLst>
                                  <p:childTnLst>
                                    <p:set>
                                      <p:cBhvr>
                                        <p:cTn id="45" dur="1" fill="hold">
                                          <p:stCondLst>
                                            <p:cond delay="0"/>
                                          </p:stCondLst>
                                        </p:cTn>
                                        <p:tgtEl>
                                          <p:spTgt spid="28677">
                                            <p:txEl>
                                              <p:pRg st="4" end="4"/>
                                            </p:txEl>
                                          </p:spTgt>
                                        </p:tgtEl>
                                        <p:attrNameLst>
                                          <p:attrName>style.visibility</p:attrName>
                                        </p:attrNameLst>
                                      </p:cBhvr>
                                      <p:to>
                                        <p:strVal val="visible"/>
                                      </p:to>
                                    </p:set>
                                    <p:anim calcmode="lin" valueType="num">
                                      <p:cBhvr>
                                        <p:cTn id="46" dur="500" fill="hold"/>
                                        <p:tgtEl>
                                          <p:spTgt spid="28677">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28677">
                                            <p:txEl>
                                              <p:pRg st="4" end="4"/>
                                            </p:txEl>
                                          </p:spTgt>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00"/>
                            </p:stCondLst>
                            <p:childTnLst>
                              <p:par>
                                <p:cTn id="49" presetID="15" presetClass="entr" presetSubtype="0" fill="hold" grpId="0" nodeType="afterEffect">
                                  <p:stCondLst>
                                    <p:cond delay="0"/>
                                  </p:stCondLst>
                                  <p:childTnLst>
                                    <p:set>
                                      <p:cBhvr>
                                        <p:cTn id="50" dur="1" fill="hold">
                                          <p:stCondLst>
                                            <p:cond delay="0"/>
                                          </p:stCondLst>
                                        </p:cTn>
                                        <p:tgtEl>
                                          <p:spTgt spid="28681"/>
                                        </p:tgtEl>
                                        <p:attrNameLst>
                                          <p:attrName>style.visibility</p:attrName>
                                        </p:attrNameLst>
                                      </p:cBhvr>
                                      <p:to>
                                        <p:strVal val="visible"/>
                                      </p:to>
                                    </p:set>
                                    <p:anim calcmode="lin" valueType="num">
                                      <p:cBhvr>
                                        <p:cTn id="51" dur="1000" fill="hold"/>
                                        <p:tgtEl>
                                          <p:spTgt spid="28681"/>
                                        </p:tgtEl>
                                        <p:attrNameLst>
                                          <p:attrName>ppt_w</p:attrName>
                                        </p:attrNameLst>
                                      </p:cBhvr>
                                      <p:tavLst>
                                        <p:tav tm="0">
                                          <p:val>
                                            <p:fltVal val="0"/>
                                          </p:val>
                                        </p:tav>
                                        <p:tav tm="100000">
                                          <p:val>
                                            <p:strVal val="#ppt_w"/>
                                          </p:val>
                                        </p:tav>
                                      </p:tavLst>
                                    </p:anim>
                                    <p:anim calcmode="lin" valueType="num">
                                      <p:cBhvr>
                                        <p:cTn id="52" dur="1000" fill="hold"/>
                                        <p:tgtEl>
                                          <p:spTgt spid="28681"/>
                                        </p:tgtEl>
                                        <p:attrNameLst>
                                          <p:attrName>ppt_h</p:attrName>
                                        </p:attrNameLst>
                                      </p:cBhvr>
                                      <p:tavLst>
                                        <p:tav tm="0">
                                          <p:val>
                                            <p:fltVal val="0"/>
                                          </p:val>
                                        </p:tav>
                                        <p:tav tm="100000">
                                          <p:val>
                                            <p:strVal val="#ppt_h"/>
                                          </p:val>
                                        </p:tav>
                                      </p:tavLst>
                                    </p:anim>
                                    <p:anim calcmode="lin" valueType="num">
                                      <p:cBhvr>
                                        <p:cTn id="53" dur="1000" fill="hold"/>
                                        <p:tgtEl>
                                          <p:spTgt spid="28681"/>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28681"/>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500"/>
                            </p:stCondLst>
                            <p:childTnLst>
                              <p:par>
                                <p:cTn id="56" presetID="15" presetClass="entr" presetSubtype="0" fill="hold" grpId="0" nodeType="afterEffect">
                                  <p:stCondLst>
                                    <p:cond delay="0"/>
                                  </p:stCondLst>
                                  <p:childTnLst>
                                    <p:set>
                                      <p:cBhvr>
                                        <p:cTn id="57" dur="1" fill="hold">
                                          <p:stCondLst>
                                            <p:cond delay="0"/>
                                          </p:stCondLst>
                                        </p:cTn>
                                        <p:tgtEl>
                                          <p:spTgt spid="28680"/>
                                        </p:tgtEl>
                                        <p:attrNameLst>
                                          <p:attrName>style.visibility</p:attrName>
                                        </p:attrNameLst>
                                      </p:cBhvr>
                                      <p:to>
                                        <p:strVal val="visible"/>
                                      </p:to>
                                    </p:set>
                                    <p:anim calcmode="lin" valueType="num">
                                      <p:cBhvr>
                                        <p:cTn id="58" dur="1000" fill="hold"/>
                                        <p:tgtEl>
                                          <p:spTgt spid="28680"/>
                                        </p:tgtEl>
                                        <p:attrNameLst>
                                          <p:attrName>ppt_w</p:attrName>
                                        </p:attrNameLst>
                                      </p:cBhvr>
                                      <p:tavLst>
                                        <p:tav tm="0">
                                          <p:val>
                                            <p:fltVal val="0"/>
                                          </p:val>
                                        </p:tav>
                                        <p:tav tm="100000">
                                          <p:val>
                                            <p:strVal val="#ppt_w"/>
                                          </p:val>
                                        </p:tav>
                                      </p:tavLst>
                                    </p:anim>
                                    <p:anim calcmode="lin" valueType="num">
                                      <p:cBhvr>
                                        <p:cTn id="59" dur="1000" fill="hold"/>
                                        <p:tgtEl>
                                          <p:spTgt spid="28680"/>
                                        </p:tgtEl>
                                        <p:attrNameLst>
                                          <p:attrName>ppt_h</p:attrName>
                                        </p:attrNameLst>
                                      </p:cBhvr>
                                      <p:tavLst>
                                        <p:tav tm="0">
                                          <p:val>
                                            <p:fltVal val="0"/>
                                          </p:val>
                                        </p:tav>
                                        <p:tav tm="100000">
                                          <p:val>
                                            <p:strVal val="#ppt_h"/>
                                          </p:val>
                                        </p:tav>
                                      </p:tavLst>
                                    </p:anim>
                                    <p:anim calcmode="lin" valueType="num">
                                      <p:cBhvr>
                                        <p:cTn id="60" dur="1000" fill="hold"/>
                                        <p:tgtEl>
                                          <p:spTgt spid="28680"/>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286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nodeType="clickEffect">
                                  <p:stCondLst>
                                    <p:cond delay="0"/>
                                  </p:stCondLst>
                                  <p:childTnLst>
                                    <p:set>
                                      <p:cBhvr>
                                        <p:cTn id="65" dur="1" fill="hold">
                                          <p:stCondLst>
                                            <p:cond delay="0"/>
                                          </p:stCondLst>
                                        </p:cTn>
                                        <p:tgtEl>
                                          <p:spTgt spid="28677">
                                            <p:txEl>
                                              <p:pRg st="5" end="5"/>
                                            </p:txEl>
                                          </p:spTgt>
                                        </p:tgtEl>
                                        <p:attrNameLst>
                                          <p:attrName>style.visibility</p:attrName>
                                        </p:attrNameLst>
                                      </p:cBhvr>
                                      <p:to>
                                        <p:strVal val="visible"/>
                                      </p:to>
                                    </p:set>
                                    <p:animEffect transition="in" filter="dissolve">
                                      <p:cBhvr>
                                        <p:cTn id="66" dur="500"/>
                                        <p:tgtEl>
                                          <p:spTgt spid="28677">
                                            <p:txEl>
                                              <p:pRg st="5" end="5"/>
                                            </p:txEl>
                                          </p:spTgt>
                                        </p:tgtEl>
                                      </p:cBhvr>
                                    </p:animEffect>
                                  </p:childTnLst>
                                </p:cTn>
                              </p:par>
                            </p:childTnLst>
                          </p:cTn>
                        </p:par>
                        <p:par>
                          <p:cTn id="67" fill="hold" nodeType="afterGroup">
                            <p:stCondLst>
                              <p:cond delay="500"/>
                            </p:stCondLst>
                            <p:childTnLst>
                              <p:par>
                                <p:cTn id="68" presetID="9" presetClass="entr" presetSubtype="0" fill="hold" nodeType="afterEffect">
                                  <p:stCondLst>
                                    <p:cond delay="0"/>
                                  </p:stCondLst>
                                  <p:childTnLst>
                                    <p:set>
                                      <p:cBhvr>
                                        <p:cTn id="69" dur="1" fill="hold">
                                          <p:stCondLst>
                                            <p:cond delay="0"/>
                                          </p:stCondLst>
                                        </p:cTn>
                                        <p:tgtEl>
                                          <p:spTgt spid="28677">
                                            <p:txEl>
                                              <p:pRg st="6" end="6"/>
                                            </p:txEl>
                                          </p:spTgt>
                                        </p:tgtEl>
                                        <p:attrNameLst>
                                          <p:attrName>style.visibility</p:attrName>
                                        </p:attrNameLst>
                                      </p:cBhvr>
                                      <p:to>
                                        <p:strVal val="visible"/>
                                      </p:to>
                                    </p:set>
                                    <p:animEffect transition="in" filter="dissolve">
                                      <p:cBhvr>
                                        <p:cTn id="70" dur="500"/>
                                        <p:tgtEl>
                                          <p:spTgt spid="28677">
                                            <p:txEl>
                                              <p:pRg st="6" end="6"/>
                                            </p:txEl>
                                          </p:spTgt>
                                        </p:tgtEl>
                                      </p:cBhvr>
                                    </p:animEffect>
                                  </p:childTnLst>
                                </p:cTn>
                              </p:par>
                            </p:childTnLst>
                          </p:cTn>
                        </p:par>
                        <p:par>
                          <p:cTn id="71" fill="hold" nodeType="afterGroup">
                            <p:stCondLst>
                              <p:cond delay="1000"/>
                            </p:stCondLst>
                            <p:childTnLst>
                              <p:par>
                                <p:cTn id="72" presetID="9" presetClass="entr" presetSubtype="0" fill="hold" nodeType="afterEffect">
                                  <p:stCondLst>
                                    <p:cond delay="0"/>
                                  </p:stCondLst>
                                  <p:childTnLst>
                                    <p:set>
                                      <p:cBhvr>
                                        <p:cTn id="73" dur="1" fill="hold">
                                          <p:stCondLst>
                                            <p:cond delay="0"/>
                                          </p:stCondLst>
                                        </p:cTn>
                                        <p:tgtEl>
                                          <p:spTgt spid="28677">
                                            <p:txEl>
                                              <p:pRg st="7" end="7"/>
                                            </p:txEl>
                                          </p:spTgt>
                                        </p:tgtEl>
                                        <p:attrNameLst>
                                          <p:attrName>style.visibility</p:attrName>
                                        </p:attrNameLst>
                                      </p:cBhvr>
                                      <p:to>
                                        <p:strVal val="visible"/>
                                      </p:to>
                                    </p:set>
                                    <p:animEffect transition="in" filter="dissolve">
                                      <p:cBhvr>
                                        <p:cTn id="74" dur="500"/>
                                        <p:tgtEl>
                                          <p:spTgt spid="28677">
                                            <p:txEl>
                                              <p:pRg st="7" end="7"/>
                                            </p:txEl>
                                          </p:spTgt>
                                        </p:tgtEl>
                                      </p:cBhvr>
                                    </p:animEffect>
                                  </p:childTnLst>
                                </p:cTn>
                              </p:par>
                            </p:childTnLst>
                          </p:cTn>
                        </p:par>
                        <p:par>
                          <p:cTn id="75" fill="hold" nodeType="afterGroup">
                            <p:stCondLst>
                              <p:cond delay="1500"/>
                            </p:stCondLst>
                            <p:childTnLst>
                              <p:par>
                                <p:cTn id="76" presetID="15" presetClass="entr" presetSubtype="0" fill="hold" grpId="0" nodeType="afterEffect">
                                  <p:stCondLst>
                                    <p:cond delay="0"/>
                                  </p:stCondLst>
                                  <p:childTnLst>
                                    <p:set>
                                      <p:cBhvr>
                                        <p:cTn id="77" dur="1" fill="hold">
                                          <p:stCondLst>
                                            <p:cond delay="0"/>
                                          </p:stCondLst>
                                        </p:cTn>
                                        <p:tgtEl>
                                          <p:spTgt spid="28682"/>
                                        </p:tgtEl>
                                        <p:attrNameLst>
                                          <p:attrName>style.visibility</p:attrName>
                                        </p:attrNameLst>
                                      </p:cBhvr>
                                      <p:to>
                                        <p:strVal val="visible"/>
                                      </p:to>
                                    </p:set>
                                    <p:anim calcmode="lin" valueType="num">
                                      <p:cBhvr>
                                        <p:cTn id="78" dur="1000" fill="hold"/>
                                        <p:tgtEl>
                                          <p:spTgt spid="28682"/>
                                        </p:tgtEl>
                                        <p:attrNameLst>
                                          <p:attrName>ppt_w</p:attrName>
                                        </p:attrNameLst>
                                      </p:cBhvr>
                                      <p:tavLst>
                                        <p:tav tm="0">
                                          <p:val>
                                            <p:fltVal val="0"/>
                                          </p:val>
                                        </p:tav>
                                        <p:tav tm="100000">
                                          <p:val>
                                            <p:strVal val="#ppt_w"/>
                                          </p:val>
                                        </p:tav>
                                      </p:tavLst>
                                    </p:anim>
                                    <p:anim calcmode="lin" valueType="num">
                                      <p:cBhvr>
                                        <p:cTn id="79" dur="1000" fill="hold"/>
                                        <p:tgtEl>
                                          <p:spTgt spid="28682"/>
                                        </p:tgtEl>
                                        <p:attrNameLst>
                                          <p:attrName>ppt_h</p:attrName>
                                        </p:attrNameLst>
                                      </p:cBhvr>
                                      <p:tavLst>
                                        <p:tav tm="0">
                                          <p:val>
                                            <p:fltVal val="0"/>
                                          </p:val>
                                        </p:tav>
                                        <p:tav tm="100000">
                                          <p:val>
                                            <p:strVal val="#ppt_h"/>
                                          </p:val>
                                        </p:tav>
                                      </p:tavLst>
                                    </p:anim>
                                    <p:anim calcmode="lin" valueType="num">
                                      <p:cBhvr>
                                        <p:cTn id="80" dur="1000" fill="hold"/>
                                        <p:tgtEl>
                                          <p:spTgt spid="28682"/>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286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79" grpId="0"/>
      <p:bldP spid="28680" grpId="0"/>
      <p:bldP spid="28681" grpId="0"/>
      <p:bldP spid="2868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2" name="Picture 32">
            <a:extLst>
              <a:ext uri="{FF2B5EF4-FFF2-40B4-BE49-F238E27FC236}">
                <a16:creationId xmlns:a16="http://schemas.microsoft.com/office/drawing/2014/main" id="{F96C959B-B675-42BA-86D7-70ACBCB47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12825"/>
            <a:ext cx="45720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WordArt 14">
            <a:extLst>
              <a:ext uri="{FF2B5EF4-FFF2-40B4-BE49-F238E27FC236}">
                <a16:creationId xmlns:a16="http://schemas.microsoft.com/office/drawing/2014/main" id="{4AB1B8BF-5DFE-4F27-9D59-F7968840E367}"/>
              </a:ext>
            </a:extLst>
          </p:cNvPr>
          <p:cNvSpPr>
            <a:spLocks noChangeArrowheads="1" noChangeShapeType="1" noTextEdit="1"/>
          </p:cNvSpPr>
          <p:nvPr/>
        </p:nvSpPr>
        <p:spPr bwMode="auto">
          <a:xfrm>
            <a:off x="381000" y="304800"/>
            <a:ext cx="8382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25400">
                  <a:solidFill>
                    <a:srgbClr val="3333CC"/>
                  </a:solidFill>
                  <a:round/>
                  <a:headEnd/>
                  <a:tailEnd/>
                </a:ln>
                <a:solidFill>
                  <a:srgbClr val="B2B2B2">
                    <a:alpha val="50195"/>
                  </a:srgbClr>
                </a:solidFill>
                <a:effectLst>
                  <a:outerShdw dist="45791" dir="2021404" algn="ctr" rotWithShape="0">
                    <a:srgbClr val="9999FF"/>
                  </a:outerShdw>
                </a:effectLst>
                <a:uLnTx/>
                <a:uFillTx/>
                <a:latin typeface="Arial" panose="020B0604020202020204" pitchFamily="34" charset="0"/>
                <a:ea typeface="+mn-ea"/>
                <a:cs typeface="Arial" panose="020B0604020202020204" pitchFamily="34" charset="0"/>
              </a:rPr>
              <a:t>Mediterranean Sea</a:t>
            </a:r>
          </a:p>
        </p:txBody>
      </p:sp>
      <p:sp>
        <p:nvSpPr>
          <p:cNvPr id="5136" name="Rectangle 16">
            <a:extLst>
              <a:ext uri="{FF2B5EF4-FFF2-40B4-BE49-F238E27FC236}">
                <a16:creationId xmlns:a16="http://schemas.microsoft.com/office/drawing/2014/main" id="{4B5EB0E8-FCEB-4F0B-8A02-AEFA27255C3A}"/>
              </a:ext>
            </a:extLst>
          </p:cNvPr>
          <p:cNvSpPr>
            <a:spLocks noChangeArrowheads="1"/>
          </p:cNvSpPr>
          <p:nvPr/>
        </p:nvSpPr>
        <p:spPr bwMode="auto">
          <a:xfrm>
            <a:off x="4953000" y="1219200"/>
            <a:ext cx="3886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Great Sea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Excellent harbors North of Mt. Carmel</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Plain of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Accho</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Tyre</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Sidon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38" name="Text Box 18">
            <a:extLst>
              <a:ext uri="{FF2B5EF4-FFF2-40B4-BE49-F238E27FC236}">
                <a16:creationId xmlns:a16="http://schemas.microsoft.com/office/drawing/2014/main" id="{ECBAF98C-B66D-4176-A4CF-5C89BDBC77F0}"/>
              </a:ext>
            </a:extLst>
          </p:cNvPr>
          <p:cNvSpPr txBox="1">
            <a:spLocks noChangeArrowheads="1"/>
          </p:cNvSpPr>
          <p:nvPr/>
        </p:nvSpPr>
        <p:spPr bwMode="auto">
          <a:xfrm rot="-4105205">
            <a:off x="43656" y="3380582"/>
            <a:ext cx="3686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Mediterranean Sea</a:t>
            </a:r>
          </a:p>
        </p:txBody>
      </p:sp>
      <p:sp>
        <p:nvSpPr>
          <p:cNvPr id="5144" name="Text Box 24">
            <a:extLst>
              <a:ext uri="{FF2B5EF4-FFF2-40B4-BE49-F238E27FC236}">
                <a16:creationId xmlns:a16="http://schemas.microsoft.com/office/drawing/2014/main" id="{2A40BCF3-358B-4137-BEF3-670C303581F5}"/>
              </a:ext>
            </a:extLst>
          </p:cNvPr>
          <p:cNvSpPr txBox="1">
            <a:spLocks noChangeArrowheads="1"/>
          </p:cNvSpPr>
          <p:nvPr/>
        </p:nvSpPr>
        <p:spPr bwMode="auto">
          <a:xfrm>
            <a:off x="2613025" y="2362200"/>
            <a:ext cx="264477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Plain of Accho</a:t>
            </a:r>
          </a:p>
        </p:txBody>
      </p:sp>
      <p:sp>
        <p:nvSpPr>
          <p:cNvPr id="5147" name="Text Box 27">
            <a:extLst>
              <a:ext uri="{FF2B5EF4-FFF2-40B4-BE49-F238E27FC236}">
                <a16:creationId xmlns:a16="http://schemas.microsoft.com/office/drawing/2014/main" id="{78E76B1D-2227-4DA9-B96B-11B4240AE298}"/>
              </a:ext>
            </a:extLst>
          </p:cNvPr>
          <p:cNvSpPr txBox="1">
            <a:spLocks noChangeArrowheads="1"/>
          </p:cNvSpPr>
          <p:nvPr/>
        </p:nvSpPr>
        <p:spPr bwMode="auto">
          <a:xfrm>
            <a:off x="2874963" y="1905000"/>
            <a:ext cx="12398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Tyre</a:t>
            </a:r>
          </a:p>
        </p:txBody>
      </p:sp>
      <p:sp>
        <p:nvSpPr>
          <p:cNvPr id="5149" name="Text Box 29">
            <a:extLst>
              <a:ext uri="{FF2B5EF4-FFF2-40B4-BE49-F238E27FC236}">
                <a16:creationId xmlns:a16="http://schemas.microsoft.com/office/drawing/2014/main" id="{00D6E8A6-0DB8-4027-AA19-BC3CCAD0F902}"/>
              </a:ext>
            </a:extLst>
          </p:cNvPr>
          <p:cNvSpPr txBox="1">
            <a:spLocks noChangeArrowheads="1"/>
          </p:cNvSpPr>
          <p:nvPr/>
        </p:nvSpPr>
        <p:spPr bwMode="auto">
          <a:xfrm>
            <a:off x="3103563" y="1447800"/>
            <a:ext cx="12398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Sidon</a:t>
            </a:r>
          </a:p>
        </p:txBody>
      </p:sp>
      <p:sp>
        <p:nvSpPr>
          <p:cNvPr id="5130" name="Rectangle 12">
            <a:extLst>
              <a:ext uri="{FF2B5EF4-FFF2-40B4-BE49-F238E27FC236}">
                <a16:creationId xmlns:a16="http://schemas.microsoft.com/office/drawing/2014/main" id="{DD08AC8B-357C-4C0F-A32C-ED3C10EAB997}"/>
              </a:ext>
            </a:extLst>
          </p:cNvPr>
          <p:cNvSpPr>
            <a:spLocks noChangeArrowheads="1"/>
          </p:cNvSpPr>
          <p:nvPr/>
        </p:nvSpPr>
        <p:spPr bwMode="auto">
          <a:xfrm>
            <a:off x="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31" name="Rectangle 13">
            <a:extLst>
              <a:ext uri="{FF2B5EF4-FFF2-40B4-BE49-F238E27FC236}">
                <a16:creationId xmlns:a16="http://schemas.microsoft.com/office/drawing/2014/main" id="{12CE0A44-8941-4FAD-A856-7265B1AD7372}"/>
              </a:ext>
            </a:extLst>
          </p:cNvPr>
          <p:cNvSpPr>
            <a:spLocks noChangeArrowheads="1"/>
          </p:cNvSpPr>
          <p:nvPr/>
        </p:nvSpPr>
        <p:spPr bwMode="auto">
          <a:xfrm>
            <a:off x="891540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32" name="Rectangle 14">
            <a:extLst>
              <a:ext uri="{FF2B5EF4-FFF2-40B4-BE49-F238E27FC236}">
                <a16:creationId xmlns:a16="http://schemas.microsoft.com/office/drawing/2014/main" id="{623ADFBC-B897-4E38-AE77-53A23DB929A6}"/>
              </a:ext>
            </a:extLst>
          </p:cNvPr>
          <p:cNvSpPr>
            <a:spLocks noChangeArrowheads="1"/>
          </p:cNvSpPr>
          <p:nvPr/>
        </p:nvSpPr>
        <p:spPr bwMode="auto">
          <a:xfrm>
            <a:off x="0" y="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33" name="Rectangle 15">
            <a:extLst>
              <a:ext uri="{FF2B5EF4-FFF2-40B4-BE49-F238E27FC236}">
                <a16:creationId xmlns:a16="http://schemas.microsoft.com/office/drawing/2014/main" id="{B50C9104-179B-4433-8EFC-DCDB7D393899}"/>
              </a:ext>
            </a:extLst>
          </p:cNvPr>
          <p:cNvSpPr>
            <a:spLocks noChangeArrowheads="1"/>
          </p:cNvSpPr>
          <p:nvPr/>
        </p:nvSpPr>
        <p:spPr bwMode="auto">
          <a:xfrm>
            <a:off x="0" y="662940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127872E1-4139-435C-9615-BC2EACFF93C0}"/>
              </a:ext>
            </a:extLst>
          </p:cNvPr>
          <p:cNvSpPr>
            <a:spLocks noGrp="1"/>
          </p:cNvSpPr>
          <p:nvPr>
            <p:ph type="sldNum" sz="quarter" idx="12"/>
          </p:nvPr>
        </p:nvSpPr>
        <p:spPr/>
        <p:txBody>
          <a:bodyPr/>
          <a:lstStyle/>
          <a:p>
            <a:fld id="{3A3325EE-2D39-4742-A48A-B8281B466295}" type="slidenum">
              <a:rPr lang="en-US" altLang="en-US" smtClean="0"/>
              <a:pPr/>
              <a:t>14</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52"/>
                                        </p:tgtEl>
                                        <p:attrNameLst>
                                          <p:attrName>style.visibility</p:attrName>
                                        </p:attrNameLst>
                                      </p:cBhvr>
                                      <p:to>
                                        <p:strVal val="visible"/>
                                      </p:to>
                                    </p:set>
                                    <p:animEffect transition="in" filter="fade">
                                      <p:cBhvr>
                                        <p:cTn id="7" dur="2000"/>
                                        <p:tgtEl>
                                          <p:spTgt spid="5152"/>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5134"/>
                                        </p:tgtEl>
                                        <p:attrNameLst>
                                          <p:attrName>style.visibility</p:attrName>
                                        </p:attrNameLst>
                                      </p:cBhvr>
                                      <p:to>
                                        <p:strVal val="visible"/>
                                      </p:to>
                                    </p:set>
                                    <p:animEffect transition="in" filter="dissolve">
                                      <p:cBhvr>
                                        <p:cTn id="11" dur="500"/>
                                        <p:tgtEl>
                                          <p:spTgt spid="5134"/>
                                        </p:tgtEl>
                                      </p:cBhvr>
                                    </p:animEffect>
                                  </p:childTnLst>
                                </p:cTn>
                              </p:par>
                            </p:childTnLst>
                          </p:cTn>
                        </p:par>
                        <p:par>
                          <p:cTn id="12" fill="hold" nodeType="afterGroup">
                            <p:stCondLst>
                              <p:cond delay="2500"/>
                            </p:stCondLst>
                            <p:childTnLst>
                              <p:par>
                                <p:cTn id="13" presetID="9" presetClass="entr" presetSubtype="0" fill="hold" grpId="0" nodeType="afterEffect">
                                  <p:stCondLst>
                                    <p:cond delay="0"/>
                                  </p:stCondLst>
                                  <p:childTnLst>
                                    <p:set>
                                      <p:cBhvr>
                                        <p:cTn id="14" dur="1" fill="hold">
                                          <p:stCondLst>
                                            <p:cond delay="0"/>
                                          </p:stCondLst>
                                        </p:cTn>
                                        <p:tgtEl>
                                          <p:spTgt spid="5138"/>
                                        </p:tgtEl>
                                        <p:attrNameLst>
                                          <p:attrName>style.visibility</p:attrName>
                                        </p:attrNameLst>
                                      </p:cBhvr>
                                      <p:to>
                                        <p:strVal val="visible"/>
                                      </p:to>
                                    </p:set>
                                    <p:animEffect transition="in" filter="dissolve">
                                      <p:cBhvr>
                                        <p:cTn id="15" dur="500"/>
                                        <p:tgtEl>
                                          <p:spTgt spid="5138"/>
                                        </p:tgtEl>
                                      </p:cBhvr>
                                    </p:animEffect>
                                  </p:childTnLst>
                                </p:cTn>
                              </p:par>
                            </p:childTnLst>
                          </p:cTn>
                        </p:par>
                        <p:par>
                          <p:cTn id="16" fill="hold" nodeType="afterGroup">
                            <p:stCondLst>
                              <p:cond delay="3000"/>
                            </p:stCondLst>
                            <p:childTnLst>
                              <p:par>
                                <p:cTn id="17" presetID="23" presetClass="entr" presetSubtype="16" fill="hold" nodeType="afterEffect">
                                  <p:stCondLst>
                                    <p:cond delay="0"/>
                                  </p:stCondLst>
                                  <p:childTnLst>
                                    <p:set>
                                      <p:cBhvr>
                                        <p:cTn id="18" dur="1" fill="hold">
                                          <p:stCondLst>
                                            <p:cond delay="0"/>
                                          </p:stCondLst>
                                        </p:cTn>
                                        <p:tgtEl>
                                          <p:spTgt spid="5136">
                                            <p:txEl>
                                              <p:pRg st="0" end="0"/>
                                            </p:txEl>
                                          </p:spTgt>
                                        </p:tgtEl>
                                        <p:attrNameLst>
                                          <p:attrName>style.visibility</p:attrName>
                                        </p:attrNameLst>
                                      </p:cBhvr>
                                      <p:to>
                                        <p:strVal val="visible"/>
                                      </p:to>
                                    </p:set>
                                    <p:anim calcmode="lin" valueType="num">
                                      <p:cBhvr>
                                        <p:cTn id="19" dur="500" fill="hold"/>
                                        <p:tgtEl>
                                          <p:spTgt spid="513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136">
                                            <p:txEl>
                                              <p:pRg st="0" end="0"/>
                                            </p:txEl>
                                          </p:spTgt>
                                        </p:tgtEl>
                                        <p:attrNameLst>
                                          <p:attrName>ppt_h</p:attrName>
                                        </p:attrNameLst>
                                      </p:cBhvr>
                                      <p:tavLst>
                                        <p:tav tm="0">
                                          <p:val>
                                            <p:fltVal val="0"/>
                                          </p:val>
                                        </p:tav>
                                        <p:tav tm="100000">
                                          <p:val>
                                            <p:strVal val="#ppt_h"/>
                                          </p:val>
                                        </p:tav>
                                      </p:tavLst>
                                    </p:anim>
                                  </p:childTnLst>
                                </p:cTn>
                              </p:par>
                            </p:childTnLst>
                          </p:cTn>
                        </p:par>
                        <p:par>
                          <p:cTn id="21" fill="hold" nodeType="afterGroup">
                            <p:stCondLst>
                              <p:cond delay="3500"/>
                            </p:stCondLst>
                            <p:childTnLst>
                              <p:par>
                                <p:cTn id="22" presetID="9" presetClass="entr" presetSubtype="0" fill="hold" nodeType="afterEffect">
                                  <p:stCondLst>
                                    <p:cond delay="0"/>
                                  </p:stCondLst>
                                  <p:childTnLst>
                                    <p:set>
                                      <p:cBhvr>
                                        <p:cTn id="23" dur="1" fill="hold">
                                          <p:stCondLst>
                                            <p:cond delay="0"/>
                                          </p:stCondLst>
                                        </p:cTn>
                                        <p:tgtEl>
                                          <p:spTgt spid="5136">
                                            <p:txEl>
                                              <p:pRg st="1" end="1"/>
                                            </p:txEl>
                                          </p:spTgt>
                                        </p:tgtEl>
                                        <p:attrNameLst>
                                          <p:attrName>style.visibility</p:attrName>
                                        </p:attrNameLst>
                                      </p:cBhvr>
                                      <p:to>
                                        <p:strVal val="visible"/>
                                      </p:to>
                                    </p:set>
                                    <p:animEffect transition="in" filter="dissolve">
                                      <p:cBhvr>
                                        <p:cTn id="24" dur="500"/>
                                        <p:tgtEl>
                                          <p:spTgt spid="5136">
                                            <p:txEl>
                                              <p:pRg st="1" end="1"/>
                                            </p:txEl>
                                          </p:spTgt>
                                        </p:tgtEl>
                                      </p:cBhvr>
                                    </p:animEffect>
                                  </p:childTnLst>
                                </p:cTn>
                              </p:par>
                            </p:childTnLst>
                          </p:cTn>
                        </p:par>
                        <p:par>
                          <p:cTn id="25" fill="hold" nodeType="afterGroup">
                            <p:stCondLst>
                              <p:cond delay="4000"/>
                            </p:stCondLst>
                            <p:childTnLst>
                              <p:par>
                                <p:cTn id="26" presetID="23" presetClass="entr" presetSubtype="16" fill="hold" nodeType="afterEffect">
                                  <p:stCondLst>
                                    <p:cond delay="0"/>
                                  </p:stCondLst>
                                  <p:childTnLst>
                                    <p:set>
                                      <p:cBhvr>
                                        <p:cTn id="27" dur="1" fill="hold">
                                          <p:stCondLst>
                                            <p:cond delay="0"/>
                                          </p:stCondLst>
                                        </p:cTn>
                                        <p:tgtEl>
                                          <p:spTgt spid="5136">
                                            <p:txEl>
                                              <p:pRg st="2" end="2"/>
                                            </p:txEl>
                                          </p:spTgt>
                                        </p:tgtEl>
                                        <p:attrNameLst>
                                          <p:attrName>style.visibility</p:attrName>
                                        </p:attrNameLst>
                                      </p:cBhvr>
                                      <p:to>
                                        <p:strVal val="visible"/>
                                      </p:to>
                                    </p:set>
                                    <p:anim calcmode="lin" valueType="num">
                                      <p:cBhvr>
                                        <p:cTn id="28" dur="500" fill="hold"/>
                                        <p:tgtEl>
                                          <p:spTgt spid="5136">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5136">
                                            <p:txEl>
                                              <p:pRg st="2" end="2"/>
                                            </p:txEl>
                                          </p:spTgt>
                                        </p:tgtEl>
                                        <p:attrNameLst>
                                          <p:attrName>ppt_h</p:attrName>
                                        </p:attrNameLst>
                                      </p:cBhvr>
                                      <p:tavLst>
                                        <p:tav tm="0">
                                          <p:val>
                                            <p:fltVal val="0"/>
                                          </p:val>
                                        </p:tav>
                                        <p:tav tm="100000">
                                          <p:val>
                                            <p:strVal val="#ppt_h"/>
                                          </p:val>
                                        </p:tav>
                                      </p:tavLst>
                                    </p:anim>
                                  </p:childTnLst>
                                </p:cTn>
                              </p:par>
                            </p:childTnLst>
                          </p:cTn>
                        </p:par>
                        <p:par>
                          <p:cTn id="30" fill="hold" nodeType="afterGroup">
                            <p:stCondLst>
                              <p:cond delay="4500"/>
                            </p:stCondLst>
                            <p:childTnLst>
                              <p:par>
                                <p:cTn id="31" presetID="23" presetClass="entr" presetSubtype="16" fill="hold" nodeType="afterEffect">
                                  <p:stCondLst>
                                    <p:cond delay="0"/>
                                  </p:stCondLst>
                                  <p:childTnLst>
                                    <p:set>
                                      <p:cBhvr>
                                        <p:cTn id="32" dur="1" fill="hold">
                                          <p:stCondLst>
                                            <p:cond delay="0"/>
                                          </p:stCondLst>
                                        </p:cTn>
                                        <p:tgtEl>
                                          <p:spTgt spid="5136">
                                            <p:txEl>
                                              <p:pRg st="3" end="3"/>
                                            </p:txEl>
                                          </p:spTgt>
                                        </p:tgtEl>
                                        <p:attrNameLst>
                                          <p:attrName>style.visibility</p:attrName>
                                        </p:attrNameLst>
                                      </p:cBhvr>
                                      <p:to>
                                        <p:strVal val="visible"/>
                                      </p:to>
                                    </p:set>
                                    <p:anim calcmode="lin" valueType="num">
                                      <p:cBhvr>
                                        <p:cTn id="33" dur="500" fill="hold"/>
                                        <p:tgtEl>
                                          <p:spTgt spid="5136">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5136">
                                            <p:txEl>
                                              <p:pRg st="3" end="3"/>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0"/>
                            </p:stCondLst>
                            <p:childTnLst>
                              <p:par>
                                <p:cTn id="36" presetID="23" presetClass="entr" presetSubtype="16" fill="hold" nodeType="afterEffect">
                                  <p:stCondLst>
                                    <p:cond delay="0"/>
                                  </p:stCondLst>
                                  <p:childTnLst>
                                    <p:set>
                                      <p:cBhvr>
                                        <p:cTn id="37" dur="1" fill="hold">
                                          <p:stCondLst>
                                            <p:cond delay="0"/>
                                          </p:stCondLst>
                                        </p:cTn>
                                        <p:tgtEl>
                                          <p:spTgt spid="5136">
                                            <p:txEl>
                                              <p:pRg st="4" end="4"/>
                                            </p:txEl>
                                          </p:spTgt>
                                        </p:tgtEl>
                                        <p:attrNameLst>
                                          <p:attrName>style.visibility</p:attrName>
                                        </p:attrNameLst>
                                      </p:cBhvr>
                                      <p:to>
                                        <p:strVal val="visible"/>
                                      </p:to>
                                    </p:set>
                                    <p:anim calcmode="lin" valueType="num">
                                      <p:cBhvr>
                                        <p:cTn id="38" dur="500" fill="hold"/>
                                        <p:tgtEl>
                                          <p:spTgt spid="5136">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5136">
                                            <p:txEl>
                                              <p:pRg st="4" end="4"/>
                                            </p:txEl>
                                          </p:spTgt>
                                        </p:tgtEl>
                                        <p:attrNameLst>
                                          <p:attrName>ppt_h</p:attrName>
                                        </p:attrNameLst>
                                      </p:cBhvr>
                                      <p:tavLst>
                                        <p:tav tm="0">
                                          <p:val>
                                            <p:fltVal val="0"/>
                                          </p:val>
                                        </p:tav>
                                        <p:tav tm="100000">
                                          <p:val>
                                            <p:strVal val="#ppt_h"/>
                                          </p:val>
                                        </p:tav>
                                      </p:tavLst>
                                    </p:anim>
                                  </p:childTnLst>
                                </p:cTn>
                              </p:par>
                            </p:childTnLst>
                          </p:cTn>
                        </p:par>
                        <p:par>
                          <p:cTn id="40" fill="hold" nodeType="afterGroup">
                            <p:stCondLst>
                              <p:cond delay="5500"/>
                            </p:stCondLst>
                            <p:childTnLst>
                              <p:par>
                                <p:cTn id="41" presetID="15" presetClass="entr" presetSubtype="0" fill="hold" grpId="0" nodeType="afterEffect">
                                  <p:stCondLst>
                                    <p:cond delay="0"/>
                                  </p:stCondLst>
                                  <p:childTnLst>
                                    <p:set>
                                      <p:cBhvr>
                                        <p:cTn id="42" dur="1" fill="hold">
                                          <p:stCondLst>
                                            <p:cond delay="0"/>
                                          </p:stCondLst>
                                        </p:cTn>
                                        <p:tgtEl>
                                          <p:spTgt spid="5144"/>
                                        </p:tgtEl>
                                        <p:attrNameLst>
                                          <p:attrName>style.visibility</p:attrName>
                                        </p:attrNameLst>
                                      </p:cBhvr>
                                      <p:to>
                                        <p:strVal val="visible"/>
                                      </p:to>
                                    </p:set>
                                    <p:anim calcmode="lin" valueType="num">
                                      <p:cBhvr>
                                        <p:cTn id="43" dur="1000" fill="hold"/>
                                        <p:tgtEl>
                                          <p:spTgt spid="5144"/>
                                        </p:tgtEl>
                                        <p:attrNameLst>
                                          <p:attrName>ppt_w</p:attrName>
                                        </p:attrNameLst>
                                      </p:cBhvr>
                                      <p:tavLst>
                                        <p:tav tm="0">
                                          <p:val>
                                            <p:fltVal val="0"/>
                                          </p:val>
                                        </p:tav>
                                        <p:tav tm="100000">
                                          <p:val>
                                            <p:strVal val="#ppt_w"/>
                                          </p:val>
                                        </p:tav>
                                      </p:tavLst>
                                    </p:anim>
                                    <p:anim calcmode="lin" valueType="num">
                                      <p:cBhvr>
                                        <p:cTn id="44" dur="1000" fill="hold"/>
                                        <p:tgtEl>
                                          <p:spTgt spid="5144"/>
                                        </p:tgtEl>
                                        <p:attrNameLst>
                                          <p:attrName>ppt_h</p:attrName>
                                        </p:attrNameLst>
                                      </p:cBhvr>
                                      <p:tavLst>
                                        <p:tav tm="0">
                                          <p:val>
                                            <p:fltVal val="0"/>
                                          </p:val>
                                        </p:tav>
                                        <p:tav tm="100000">
                                          <p:val>
                                            <p:strVal val="#ppt_h"/>
                                          </p:val>
                                        </p:tav>
                                      </p:tavLst>
                                    </p:anim>
                                    <p:anim calcmode="lin" valueType="num">
                                      <p:cBhvr>
                                        <p:cTn id="45" dur="1000" fill="hold"/>
                                        <p:tgtEl>
                                          <p:spTgt spid="5144"/>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5144"/>
                                        </p:tgtEl>
                                        <p:attrNameLst>
                                          <p:attrName>ppt_y</p:attrName>
                                        </p:attrNameLst>
                                      </p:cBhvr>
                                      <p:tavLst>
                                        <p:tav tm="0" fmla="#ppt_y+(sin(-2*pi*(1-$))*-#ppt_x+cos(-2*pi*(1-$))*(1-#ppt_y))*(1-$)">
                                          <p:val>
                                            <p:fltVal val="0"/>
                                          </p:val>
                                        </p:tav>
                                        <p:tav tm="100000">
                                          <p:val>
                                            <p:fltVal val="1"/>
                                          </p:val>
                                        </p:tav>
                                      </p:tavLst>
                                    </p:anim>
                                  </p:childTnLst>
                                </p:cTn>
                              </p:par>
                            </p:childTnLst>
                          </p:cTn>
                        </p:par>
                        <p:par>
                          <p:cTn id="47" fill="hold" nodeType="afterGroup">
                            <p:stCondLst>
                              <p:cond delay="6500"/>
                            </p:stCondLst>
                            <p:childTnLst>
                              <p:par>
                                <p:cTn id="48" presetID="15" presetClass="entr" presetSubtype="0" fill="hold" grpId="0" nodeType="afterEffect">
                                  <p:stCondLst>
                                    <p:cond delay="0"/>
                                  </p:stCondLst>
                                  <p:childTnLst>
                                    <p:set>
                                      <p:cBhvr>
                                        <p:cTn id="49" dur="1" fill="hold">
                                          <p:stCondLst>
                                            <p:cond delay="0"/>
                                          </p:stCondLst>
                                        </p:cTn>
                                        <p:tgtEl>
                                          <p:spTgt spid="5147"/>
                                        </p:tgtEl>
                                        <p:attrNameLst>
                                          <p:attrName>style.visibility</p:attrName>
                                        </p:attrNameLst>
                                      </p:cBhvr>
                                      <p:to>
                                        <p:strVal val="visible"/>
                                      </p:to>
                                    </p:set>
                                    <p:anim calcmode="lin" valueType="num">
                                      <p:cBhvr>
                                        <p:cTn id="50" dur="1000" fill="hold"/>
                                        <p:tgtEl>
                                          <p:spTgt spid="5147"/>
                                        </p:tgtEl>
                                        <p:attrNameLst>
                                          <p:attrName>ppt_w</p:attrName>
                                        </p:attrNameLst>
                                      </p:cBhvr>
                                      <p:tavLst>
                                        <p:tav tm="0">
                                          <p:val>
                                            <p:fltVal val="0"/>
                                          </p:val>
                                        </p:tav>
                                        <p:tav tm="100000">
                                          <p:val>
                                            <p:strVal val="#ppt_w"/>
                                          </p:val>
                                        </p:tav>
                                      </p:tavLst>
                                    </p:anim>
                                    <p:anim calcmode="lin" valueType="num">
                                      <p:cBhvr>
                                        <p:cTn id="51" dur="1000" fill="hold"/>
                                        <p:tgtEl>
                                          <p:spTgt spid="5147"/>
                                        </p:tgtEl>
                                        <p:attrNameLst>
                                          <p:attrName>ppt_h</p:attrName>
                                        </p:attrNameLst>
                                      </p:cBhvr>
                                      <p:tavLst>
                                        <p:tav tm="0">
                                          <p:val>
                                            <p:fltVal val="0"/>
                                          </p:val>
                                        </p:tav>
                                        <p:tav tm="100000">
                                          <p:val>
                                            <p:strVal val="#ppt_h"/>
                                          </p:val>
                                        </p:tav>
                                      </p:tavLst>
                                    </p:anim>
                                    <p:anim calcmode="lin" valueType="num">
                                      <p:cBhvr>
                                        <p:cTn id="52" dur="1000" fill="hold"/>
                                        <p:tgtEl>
                                          <p:spTgt spid="514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5147"/>
                                        </p:tgtEl>
                                        <p:attrNameLst>
                                          <p:attrName>ppt_y</p:attrName>
                                        </p:attrNameLst>
                                      </p:cBhvr>
                                      <p:tavLst>
                                        <p:tav tm="0" fmla="#ppt_y+(sin(-2*pi*(1-$))*-#ppt_x+cos(-2*pi*(1-$))*(1-#ppt_y))*(1-$)">
                                          <p:val>
                                            <p:fltVal val="0"/>
                                          </p:val>
                                        </p:tav>
                                        <p:tav tm="100000">
                                          <p:val>
                                            <p:fltVal val="1"/>
                                          </p:val>
                                        </p:tav>
                                      </p:tavLst>
                                    </p:anim>
                                  </p:childTnLst>
                                </p:cTn>
                              </p:par>
                            </p:childTnLst>
                          </p:cTn>
                        </p:par>
                        <p:par>
                          <p:cTn id="54" fill="hold" nodeType="afterGroup">
                            <p:stCondLst>
                              <p:cond delay="7500"/>
                            </p:stCondLst>
                            <p:childTnLst>
                              <p:par>
                                <p:cTn id="55" presetID="15" presetClass="entr" presetSubtype="0" fill="hold" grpId="0" nodeType="afterEffect">
                                  <p:stCondLst>
                                    <p:cond delay="0"/>
                                  </p:stCondLst>
                                  <p:childTnLst>
                                    <p:set>
                                      <p:cBhvr>
                                        <p:cTn id="56" dur="1" fill="hold">
                                          <p:stCondLst>
                                            <p:cond delay="0"/>
                                          </p:stCondLst>
                                        </p:cTn>
                                        <p:tgtEl>
                                          <p:spTgt spid="5149"/>
                                        </p:tgtEl>
                                        <p:attrNameLst>
                                          <p:attrName>style.visibility</p:attrName>
                                        </p:attrNameLst>
                                      </p:cBhvr>
                                      <p:to>
                                        <p:strVal val="visible"/>
                                      </p:to>
                                    </p:set>
                                    <p:anim calcmode="lin" valueType="num">
                                      <p:cBhvr>
                                        <p:cTn id="57" dur="1000" fill="hold"/>
                                        <p:tgtEl>
                                          <p:spTgt spid="5149"/>
                                        </p:tgtEl>
                                        <p:attrNameLst>
                                          <p:attrName>ppt_w</p:attrName>
                                        </p:attrNameLst>
                                      </p:cBhvr>
                                      <p:tavLst>
                                        <p:tav tm="0">
                                          <p:val>
                                            <p:fltVal val="0"/>
                                          </p:val>
                                        </p:tav>
                                        <p:tav tm="100000">
                                          <p:val>
                                            <p:strVal val="#ppt_w"/>
                                          </p:val>
                                        </p:tav>
                                      </p:tavLst>
                                    </p:anim>
                                    <p:anim calcmode="lin" valueType="num">
                                      <p:cBhvr>
                                        <p:cTn id="58" dur="1000" fill="hold"/>
                                        <p:tgtEl>
                                          <p:spTgt spid="5149"/>
                                        </p:tgtEl>
                                        <p:attrNameLst>
                                          <p:attrName>ppt_h</p:attrName>
                                        </p:attrNameLst>
                                      </p:cBhvr>
                                      <p:tavLst>
                                        <p:tav tm="0">
                                          <p:val>
                                            <p:fltVal val="0"/>
                                          </p:val>
                                        </p:tav>
                                        <p:tav tm="100000">
                                          <p:val>
                                            <p:strVal val="#ppt_h"/>
                                          </p:val>
                                        </p:tav>
                                      </p:tavLst>
                                    </p:anim>
                                    <p:anim calcmode="lin" valueType="num">
                                      <p:cBhvr>
                                        <p:cTn id="59" dur="1000" fill="hold"/>
                                        <p:tgtEl>
                                          <p:spTgt spid="5149"/>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51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8" grpId="0"/>
      <p:bldP spid="5144" grpId="0"/>
      <p:bldP spid="5147" grpId="0"/>
      <p:bldP spid="51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9" name="Picture 11">
            <a:extLst>
              <a:ext uri="{FF2B5EF4-FFF2-40B4-BE49-F238E27FC236}">
                <a16:creationId xmlns:a16="http://schemas.microsoft.com/office/drawing/2014/main" id="{20DA89AD-9BF4-4508-8273-214BE6BAE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7813"/>
            <a:ext cx="33528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a:extLst>
              <a:ext uri="{FF2B5EF4-FFF2-40B4-BE49-F238E27FC236}">
                <a16:creationId xmlns:a16="http://schemas.microsoft.com/office/drawing/2014/main" id="{4F8E6BC1-8B37-4408-B3F2-903FB6E45D06}"/>
              </a:ext>
            </a:extLst>
          </p:cNvPr>
          <p:cNvSpPr txBox="1">
            <a:spLocks noChangeArrowheads="1"/>
          </p:cNvSpPr>
          <p:nvPr/>
        </p:nvSpPr>
        <p:spPr bwMode="auto">
          <a:xfrm>
            <a:off x="3657600" y="312738"/>
            <a:ext cx="5257800" cy="677862"/>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3333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Hill Country</a:t>
            </a:r>
          </a:p>
        </p:txBody>
      </p:sp>
      <p:sp>
        <p:nvSpPr>
          <p:cNvPr id="7174" name="Rectangle 6">
            <a:extLst>
              <a:ext uri="{FF2B5EF4-FFF2-40B4-BE49-F238E27FC236}">
                <a16:creationId xmlns:a16="http://schemas.microsoft.com/office/drawing/2014/main" id="{824D257C-7180-405B-8533-093A96B2420D}"/>
              </a:ext>
            </a:extLst>
          </p:cNvPr>
          <p:cNvSpPr>
            <a:spLocks noChangeArrowheads="1"/>
          </p:cNvSpPr>
          <p:nvPr/>
        </p:nvSpPr>
        <p:spPr bwMode="auto">
          <a:xfrm>
            <a:off x="3581400" y="990600"/>
            <a:ext cx="5257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Hill country west of Jordan was the Israelite stronghold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Lebanon Mountain Range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Range nearest the Sea called Lebanon</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10,000 ft above sea level</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Range to the East is called the Anti-Lebanons</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Considered the northern boundary of Palestine during most of Bible history</a:t>
            </a:r>
          </a:p>
        </p:txBody>
      </p:sp>
      <p:sp>
        <p:nvSpPr>
          <p:cNvPr id="7175" name="Oval 7">
            <a:extLst>
              <a:ext uri="{FF2B5EF4-FFF2-40B4-BE49-F238E27FC236}">
                <a16:creationId xmlns:a16="http://schemas.microsoft.com/office/drawing/2014/main" id="{5BC5B5AF-F935-4C3D-8512-4642F0E8A4CE}"/>
              </a:ext>
            </a:extLst>
          </p:cNvPr>
          <p:cNvSpPr>
            <a:spLocks noChangeArrowheads="1"/>
          </p:cNvSpPr>
          <p:nvPr/>
        </p:nvSpPr>
        <p:spPr bwMode="auto">
          <a:xfrm>
            <a:off x="1600200" y="3124200"/>
            <a:ext cx="1066800" cy="1828800"/>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7" name="Oval 9">
            <a:extLst>
              <a:ext uri="{FF2B5EF4-FFF2-40B4-BE49-F238E27FC236}">
                <a16:creationId xmlns:a16="http://schemas.microsoft.com/office/drawing/2014/main" id="{5FA25849-B3FD-4CD7-AC0B-8D196C38B115}"/>
              </a:ext>
            </a:extLst>
          </p:cNvPr>
          <p:cNvSpPr>
            <a:spLocks noChangeArrowheads="1"/>
          </p:cNvSpPr>
          <p:nvPr/>
        </p:nvSpPr>
        <p:spPr bwMode="auto">
          <a:xfrm>
            <a:off x="2590800" y="304800"/>
            <a:ext cx="914400" cy="838200"/>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Rectangle 9">
            <a:extLst>
              <a:ext uri="{FF2B5EF4-FFF2-40B4-BE49-F238E27FC236}">
                <a16:creationId xmlns:a16="http://schemas.microsoft.com/office/drawing/2014/main" id="{581F8473-16E7-419E-95CB-98B7E26170E3}"/>
              </a:ext>
            </a:extLst>
          </p:cNvPr>
          <p:cNvSpPr>
            <a:spLocks noChangeArrowheads="1"/>
          </p:cNvSpPr>
          <p:nvPr/>
        </p:nvSpPr>
        <p:spPr bwMode="auto">
          <a:xfrm>
            <a:off x="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6" name="Rectangle 10">
            <a:extLst>
              <a:ext uri="{FF2B5EF4-FFF2-40B4-BE49-F238E27FC236}">
                <a16:creationId xmlns:a16="http://schemas.microsoft.com/office/drawing/2014/main" id="{47A00E91-186F-49AD-8B54-D8B970F44EC6}"/>
              </a:ext>
            </a:extLst>
          </p:cNvPr>
          <p:cNvSpPr>
            <a:spLocks noChangeArrowheads="1"/>
          </p:cNvSpPr>
          <p:nvPr/>
        </p:nvSpPr>
        <p:spPr bwMode="auto">
          <a:xfrm>
            <a:off x="891540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Rectangle 11">
            <a:extLst>
              <a:ext uri="{FF2B5EF4-FFF2-40B4-BE49-F238E27FC236}">
                <a16:creationId xmlns:a16="http://schemas.microsoft.com/office/drawing/2014/main" id="{ED442500-DD72-4421-A5F3-91168F8BC243}"/>
              </a:ext>
            </a:extLst>
          </p:cNvPr>
          <p:cNvSpPr>
            <a:spLocks noChangeArrowheads="1"/>
          </p:cNvSpPr>
          <p:nvPr/>
        </p:nvSpPr>
        <p:spPr bwMode="auto">
          <a:xfrm>
            <a:off x="0" y="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8" name="Rectangle 12">
            <a:extLst>
              <a:ext uri="{FF2B5EF4-FFF2-40B4-BE49-F238E27FC236}">
                <a16:creationId xmlns:a16="http://schemas.microsoft.com/office/drawing/2014/main" id="{4B755626-19CE-4710-989C-DCF17D11A55A}"/>
              </a:ext>
            </a:extLst>
          </p:cNvPr>
          <p:cNvSpPr>
            <a:spLocks noChangeArrowheads="1"/>
          </p:cNvSpPr>
          <p:nvPr/>
        </p:nvSpPr>
        <p:spPr bwMode="auto">
          <a:xfrm>
            <a:off x="0" y="662940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A4E3773C-7BED-4E65-A805-56BD7B9F818C}"/>
              </a:ext>
            </a:extLst>
          </p:cNvPr>
          <p:cNvSpPr>
            <a:spLocks noGrp="1"/>
          </p:cNvSpPr>
          <p:nvPr>
            <p:ph type="sldNum" sz="quarter" idx="12"/>
          </p:nvPr>
        </p:nvSpPr>
        <p:spPr/>
        <p:txBody>
          <a:bodyPr/>
          <a:lstStyle/>
          <a:p>
            <a:fld id="{3A3325EE-2D39-4742-A48A-B8281B466295}" type="slidenum">
              <a:rPr lang="en-US" altLang="en-US" smtClean="0"/>
              <a:pPr/>
              <a:t>15</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179"/>
                                        </p:tgtEl>
                                        <p:attrNameLst>
                                          <p:attrName>style.visibility</p:attrName>
                                        </p:attrNameLst>
                                      </p:cBhvr>
                                      <p:to>
                                        <p:strVal val="visible"/>
                                      </p:to>
                                    </p:set>
                                    <p:animEffect transition="in" filter="fade">
                                      <p:cBhvr>
                                        <p:cTn id="7" dur="2000"/>
                                        <p:tgtEl>
                                          <p:spTgt spid="7179"/>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7173"/>
                                        </p:tgtEl>
                                        <p:attrNameLst>
                                          <p:attrName>style.visibility</p:attrName>
                                        </p:attrNameLst>
                                      </p:cBhvr>
                                      <p:to>
                                        <p:strVal val="visible"/>
                                      </p:to>
                                    </p:set>
                                    <p:anim calcmode="lin" valueType="num">
                                      <p:cBhvr>
                                        <p:cTn id="11" dur="500" fill="hold"/>
                                        <p:tgtEl>
                                          <p:spTgt spid="7173"/>
                                        </p:tgtEl>
                                        <p:attrNameLst>
                                          <p:attrName>ppt_w</p:attrName>
                                        </p:attrNameLst>
                                      </p:cBhvr>
                                      <p:tavLst>
                                        <p:tav tm="0">
                                          <p:val>
                                            <p:fltVal val="0"/>
                                          </p:val>
                                        </p:tav>
                                        <p:tav tm="100000">
                                          <p:val>
                                            <p:strVal val="#ppt_w"/>
                                          </p:val>
                                        </p:tav>
                                      </p:tavLst>
                                    </p:anim>
                                    <p:anim calcmode="lin" valueType="num">
                                      <p:cBhvr>
                                        <p:cTn id="12" dur="500" fill="hold"/>
                                        <p:tgtEl>
                                          <p:spTgt spid="7173"/>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7174">
                                            <p:txEl>
                                              <p:pRg st="0" end="0"/>
                                            </p:txEl>
                                          </p:spTgt>
                                        </p:tgtEl>
                                        <p:attrNameLst>
                                          <p:attrName>style.visibility</p:attrName>
                                        </p:attrNameLst>
                                      </p:cBhvr>
                                      <p:to>
                                        <p:strVal val="visible"/>
                                      </p:to>
                                    </p:set>
                                    <p:anim calcmode="lin" valueType="num">
                                      <p:cBhvr>
                                        <p:cTn id="16" dur="500" fill="hold"/>
                                        <p:tgtEl>
                                          <p:spTgt spid="717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174">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23" presetClass="entr" presetSubtype="16" fill="hold" grpId="0" nodeType="afterEffect">
                                  <p:stCondLst>
                                    <p:cond delay="0"/>
                                  </p:stCondLst>
                                  <p:childTnLst>
                                    <p:set>
                                      <p:cBhvr>
                                        <p:cTn id="20" dur="1" fill="hold">
                                          <p:stCondLst>
                                            <p:cond delay="0"/>
                                          </p:stCondLst>
                                        </p:cTn>
                                        <p:tgtEl>
                                          <p:spTgt spid="7175"/>
                                        </p:tgtEl>
                                        <p:attrNameLst>
                                          <p:attrName>style.visibility</p:attrName>
                                        </p:attrNameLst>
                                      </p:cBhvr>
                                      <p:to>
                                        <p:strVal val="visible"/>
                                      </p:to>
                                    </p:set>
                                    <p:anim calcmode="lin" valueType="num">
                                      <p:cBhvr>
                                        <p:cTn id="21" dur="500" fill="hold"/>
                                        <p:tgtEl>
                                          <p:spTgt spid="7175"/>
                                        </p:tgtEl>
                                        <p:attrNameLst>
                                          <p:attrName>ppt_w</p:attrName>
                                        </p:attrNameLst>
                                      </p:cBhvr>
                                      <p:tavLst>
                                        <p:tav tm="0">
                                          <p:val>
                                            <p:fltVal val="0"/>
                                          </p:val>
                                        </p:tav>
                                        <p:tav tm="100000">
                                          <p:val>
                                            <p:strVal val="#ppt_w"/>
                                          </p:val>
                                        </p:tav>
                                      </p:tavLst>
                                    </p:anim>
                                    <p:anim calcmode="lin" valueType="num">
                                      <p:cBhvr>
                                        <p:cTn id="22" dur="500" fill="hold"/>
                                        <p:tgtEl>
                                          <p:spTgt spid="717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7174">
                                            <p:txEl>
                                              <p:pRg st="1" end="1"/>
                                            </p:txEl>
                                          </p:spTgt>
                                        </p:tgtEl>
                                        <p:attrNameLst>
                                          <p:attrName>style.visibility</p:attrName>
                                        </p:attrNameLst>
                                      </p:cBhvr>
                                      <p:to>
                                        <p:strVal val="visible"/>
                                      </p:to>
                                    </p:set>
                                    <p:anim calcmode="lin" valueType="num">
                                      <p:cBhvr>
                                        <p:cTn id="27" dur="500" fill="hold"/>
                                        <p:tgtEl>
                                          <p:spTgt spid="7174">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7174">
                                            <p:txEl>
                                              <p:pRg st="1" end="1"/>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9" presetClass="entr" presetSubtype="0" fill="hold" nodeType="afterEffect">
                                  <p:stCondLst>
                                    <p:cond delay="0"/>
                                  </p:stCondLst>
                                  <p:childTnLst>
                                    <p:set>
                                      <p:cBhvr>
                                        <p:cTn id="31" dur="1" fill="hold">
                                          <p:stCondLst>
                                            <p:cond delay="0"/>
                                          </p:stCondLst>
                                        </p:cTn>
                                        <p:tgtEl>
                                          <p:spTgt spid="7174">
                                            <p:txEl>
                                              <p:pRg st="2" end="2"/>
                                            </p:txEl>
                                          </p:spTgt>
                                        </p:tgtEl>
                                        <p:attrNameLst>
                                          <p:attrName>style.visibility</p:attrName>
                                        </p:attrNameLst>
                                      </p:cBhvr>
                                      <p:to>
                                        <p:strVal val="visible"/>
                                      </p:to>
                                    </p:set>
                                    <p:animEffect transition="in" filter="dissolve">
                                      <p:cBhvr>
                                        <p:cTn id="32" dur="500"/>
                                        <p:tgtEl>
                                          <p:spTgt spid="7174">
                                            <p:txEl>
                                              <p:pRg st="2" end="2"/>
                                            </p:txEl>
                                          </p:spTgt>
                                        </p:tgtEl>
                                      </p:cBhvr>
                                    </p:animEffect>
                                  </p:childTnLst>
                                </p:cTn>
                              </p:par>
                            </p:childTnLst>
                          </p:cTn>
                        </p:par>
                        <p:par>
                          <p:cTn id="33" fill="hold" nodeType="afterGroup">
                            <p:stCondLst>
                              <p:cond delay="1000"/>
                            </p:stCondLst>
                            <p:childTnLst>
                              <p:par>
                                <p:cTn id="34" presetID="9" presetClass="entr" presetSubtype="0" fill="hold" nodeType="afterEffect">
                                  <p:stCondLst>
                                    <p:cond delay="0"/>
                                  </p:stCondLst>
                                  <p:childTnLst>
                                    <p:set>
                                      <p:cBhvr>
                                        <p:cTn id="35" dur="1" fill="hold">
                                          <p:stCondLst>
                                            <p:cond delay="0"/>
                                          </p:stCondLst>
                                        </p:cTn>
                                        <p:tgtEl>
                                          <p:spTgt spid="7174">
                                            <p:txEl>
                                              <p:pRg st="3" end="3"/>
                                            </p:txEl>
                                          </p:spTgt>
                                        </p:tgtEl>
                                        <p:attrNameLst>
                                          <p:attrName>style.visibility</p:attrName>
                                        </p:attrNameLst>
                                      </p:cBhvr>
                                      <p:to>
                                        <p:strVal val="visible"/>
                                      </p:to>
                                    </p:set>
                                    <p:animEffect transition="in" filter="dissolve">
                                      <p:cBhvr>
                                        <p:cTn id="36" dur="500"/>
                                        <p:tgtEl>
                                          <p:spTgt spid="7174">
                                            <p:txEl>
                                              <p:pRg st="3" end="3"/>
                                            </p:txEl>
                                          </p:spTgt>
                                        </p:tgtEl>
                                      </p:cBhvr>
                                    </p:animEffect>
                                  </p:childTnLst>
                                </p:cTn>
                              </p:par>
                            </p:childTnLst>
                          </p:cTn>
                        </p:par>
                        <p:par>
                          <p:cTn id="37" fill="hold" nodeType="afterGroup">
                            <p:stCondLst>
                              <p:cond delay="1500"/>
                            </p:stCondLst>
                            <p:childTnLst>
                              <p:par>
                                <p:cTn id="38" presetID="9" presetClass="entr" presetSubtype="0" fill="hold" nodeType="afterEffect">
                                  <p:stCondLst>
                                    <p:cond delay="0"/>
                                  </p:stCondLst>
                                  <p:childTnLst>
                                    <p:set>
                                      <p:cBhvr>
                                        <p:cTn id="39" dur="1" fill="hold">
                                          <p:stCondLst>
                                            <p:cond delay="0"/>
                                          </p:stCondLst>
                                        </p:cTn>
                                        <p:tgtEl>
                                          <p:spTgt spid="7174">
                                            <p:txEl>
                                              <p:pRg st="4" end="4"/>
                                            </p:txEl>
                                          </p:spTgt>
                                        </p:tgtEl>
                                        <p:attrNameLst>
                                          <p:attrName>style.visibility</p:attrName>
                                        </p:attrNameLst>
                                      </p:cBhvr>
                                      <p:to>
                                        <p:strVal val="visible"/>
                                      </p:to>
                                    </p:set>
                                    <p:animEffect transition="in" filter="dissolve">
                                      <p:cBhvr>
                                        <p:cTn id="40" dur="500"/>
                                        <p:tgtEl>
                                          <p:spTgt spid="7174">
                                            <p:txEl>
                                              <p:pRg st="4" end="4"/>
                                            </p:txEl>
                                          </p:spTgt>
                                        </p:tgtEl>
                                      </p:cBhvr>
                                    </p:animEffect>
                                  </p:childTnLst>
                                </p:cTn>
                              </p:par>
                            </p:childTnLst>
                          </p:cTn>
                        </p:par>
                        <p:par>
                          <p:cTn id="41" fill="hold" nodeType="afterGroup">
                            <p:stCondLst>
                              <p:cond delay="2000"/>
                            </p:stCondLst>
                            <p:childTnLst>
                              <p:par>
                                <p:cTn id="42" presetID="9" presetClass="entr" presetSubtype="0" fill="hold" nodeType="afterEffect">
                                  <p:stCondLst>
                                    <p:cond delay="0"/>
                                  </p:stCondLst>
                                  <p:childTnLst>
                                    <p:set>
                                      <p:cBhvr>
                                        <p:cTn id="43" dur="1" fill="hold">
                                          <p:stCondLst>
                                            <p:cond delay="0"/>
                                          </p:stCondLst>
                                        </p:cTn>
                                        <p:tgtEl>
                                          <p:spTgt spid="7174">
                                            <p:txEl>
                                              <p:pRg st="5" end="5"/>
                                            </p:txEl>
                                          </p:spTgt>
                                        </p:tgtEl>
                                        <p:attrNameLst>
                                          <p:attrName>style.visibility</p:attrName>
                                        </p:attrNameLst>
                                      </p:cBhvr>
                                      <p:to>
                                        <p:strVal val="visible"/>
                                      </p:to>
                                    </p:set>
                                    <p:animEffect transition="in" filter="dissolve">
                                      <p:cBhvr>
                                        <p:cTn id="44" dur="500"/>
                                        <p:tgtEl>
                                          <p:spTgt spid="7174">
                                            <p:txEl>
                                              <p:pRg st="5" end="5"/>
                                            </p:txEl>
                                          </p:spTgt>
                                        </p:tgtEl>
                                      </p:cBhvr>
                                    </p:animEffect>
                                  </p:childTnLst>
                                </p:cTn>
                              </p:par>
                            </p:childTnLst>
                          </p:cTn>
                        </p:par>
                        <p:par>
                          <p:cTn id="45" fill="hold" nodeType="afterGroup">
                            <p:stCondLst>
                              <p:cond delay="2500"/>
                            </p:stCondLst>
                            <p:childTnLst>
                              <p:par>
                                <p:cTn id="46" presetID="23" presetClass="entr" presetSubtype="16" fill="hold" grpId="0" nodeType="afterEffect">
                                  <p:stCondLst>
                                    <p:cond delay="0"/>
                                  </p:stCondLst>
                                  <p:childTnLst>
                                    <p:set>
                                      <p:cBhvr>
                                        <p:cTn id="47" dur="1" fill="hold">
                                          <p:stCondLst>
                                            <p:cond delay="0"/>
                                          </p:stCondLst>
                                        </p:cTn>
                                        <p:tgtEl>
                                          <p:spTgt spid="7177"/>
                                        </p:tgtEl>
                                        <p:attrNameLst>
                                          <p:attrName>style.visibility</p:attrName>
                                        </p:attrNameLst>
                                      </p:cBhvr>
                                      <p:to>
                                        <p:strVal val="visible"/>
                                      </p:to>
                                    </p:set>
                                    <p:anim calcmode="lin" valueType="num">
                                      <p:cBhvr>
                                        <p:cTn id="48" dur="500" fill="hold"/>
                                        <p:tgtEl>
                                          <p:spTgt spid="7177"/>
                                        </p:tgtEl>
                                        <p:attrNameLst>
                                          <p:attrName>ppt_w</p:attrName>
                                        </p:attrNameLst>
                                      </p:cBhvr>
                                      <p:tavLst>
                                        <p:tav tm="0">
                                          <p:val>
                                            <p:fltVal val="0"/>
                                          </p:val>
                                        </p:tav>
                                        <p:tav tm="100000">
                                          <p:val>
                                            <p:strVal val="#ppt_w"/>
                                          </p:val>
                                        </p:tav>
                                      </p:tavLst>
                                    </p:anim>
                                    <p:anim calcmode="lin" valueType="num">
                                      <p:cBhvr>
                                        <p:cTn id="49" dur="500" fill="hold"/>
                                        <p:tgtEl>
                                          <p:spTgt spid="7177"/>
                                        </p:tgtEl>
                                        <p:attrNameLst>
                                          <p:attrName>ppt_h</p:attrName>
                                        </p:attrNameLst>
                                      </p:cBhvr>
                                      <p:tavLst>
                                        <p:tav tm="0">
                                          <p:val>
                                            <p:fltVal val="0"/>
                                          </p:val>
                                        </p:tav>
                                        <p:tav tm="100000">
                                          <p:val>
                                            <p:strVal val="#ppt_h"/>
                                          </p:val>
                                        </p:tav>
                                      </p:tavLst>
                                    </p:anim>
                                  </p:childTnLst>
                                </p:cTn>
                              </p:par>
                              <p:par>
                                <p:cTn id="50" presetID="10" presetClass="exit" presetSubtype="0" fill="hold" grpId="1" nodeType="withEffect">
                                  <p:stCondLst>
                                    <p:cond delay="0"/>
                                  </p:stCondLst>
                                  <p:childTnLst>
                                    <p:animEffect transition="out" filter="fade">
                                      <p:cBhvr>
                                        <p:cTn id="51" dur="2000"/>
                                        <p:tgtEl>
                                          <p:spTgt spid="7175"/>
                                        </p:tgtEl>
                                      </p:cBhvr>
                                    </p:animEffect>
                                    <p:set>
                                      <p:cBhvr>
                                        <p:cTn id="52" dur="1" fill="hold">
                                          <p:stCondLst>
                                            <p:cond delay="1999"/>
                                          </p:stCondLst>
                                        </p:cTn>
                                        <p:tgtEl>
                                          <p:spTgt spid="71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7175" grpId="0" animBg="1"/>
      <p:bldP spid="7175" grpId="1" animBg="1"/>
      <p:bldP spid="717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a:extLst>
              <a:ext uri="{FF2B5EF4-FFF2-40B4-BE49-F238E27FC236}">
                <a16:creationId xmlns:a16="http://schemas.microsoft.com/office/drawing/2014/main" id="{63D6A8C9-0CE9-495C-90C3-DE658977E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3581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a:extLst>
              <a:ext uri="{FF2B5EF4-FFF2-40B4-BE49-F238E27FC236}">
                <a16:creationId xmlns:a16="http://schemas.microsoft.com/office/drawing/2014/main" id="{941985D1-9F58-4526-92DE-6A3544D691DD}"/>
              </a:ext>
            </a:extLst>
          </p:cNvPr>
          <p:cNvSpPr txBox="1">
            <a:spLocks noChangeArrowheads="1"/>
          </p:cNvSpPr>
          <p:nvPr/>
        </p:nvSpPr>
        <p:spPr bwMode="auto">
          <a:xfrm>
            <a:off x="3505200" y="304800"/>
            <a:ext cx="53340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3333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Hill Country</a:t>
            </a:r>
          </a:p>
        </p:txBody>
      </p:sp>
      <p:sp>
        <p:nvSpPr>
          <p:cNvPr id="10245" name="Rectangle 5">
            <a:extLst>
              <a:ext uri="{FF2B5EF4-FFF2-40B4-BE49-F238E27FC236}">
                <a16:creationId xmlns:a16="http://schemas.microsoft.com/office/drawing/2014/main" id="{3EC40D2E-E1B1-45C8-9792-10CFD09FFA5D}"/>
              </a:ext>
            </a:extLst>
          </p:cNvPr>
          <p:cNvSpPr>
            <a:spLocks noChangeArrowheads="1"/>
          </p:cNvSpPr>
          <p:nvPr/>
        </p:nvSpPr>
        <p:spPr bwMode="auto">
          <a:xfrm>
            <a:off x="3886200" y="1066800"/>
            <a:ext cx="4953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Leontes River runs between Lebanon and the hills of Galilee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2,000 foot gorge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Impassable barrier between Phoenicia and Israel</a:t>
            </a:r>
          </a:p>
        </p:txBody>
      </p:sp>
      <p:sp>
        <p:nvSpPr>
          <p:cNvPr id="10248" name="Oval 8">
            <a:extLst>
              <a:ext uri="{FF2B5EF4-FFF2-40B4-BE49-F238E27FC236}">
                <a16:creationId xmlns:a16="http://schemas.microsoft.com/office/drawing/2014/main" id="{A4DB6132-D796-4B80-A811-A4BEE18E59B2}"/>
              </a:ext>
            </a:extLst>
          </p:cNvPr>
          <p:cNvSpPr>
            <a:spLocks noChangeArrowheads="1"/>
          </p:cNvSpPr>
          <p:nvPr/>
        </p:nvSpPr>
        <p:spPr bwMode="auto">
          <a:xfrm rot="321307">
            <a:off x="2341563" y="755650"/>
            <a:ext cx="914400" cy="498475"/>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98" name="Rectangle 9">
            <a:extLst>
              <a:ext uri="{FF2B5EF4-FFF2-40B4-BE49-F238E27FC236}">
                <a16:creationId xmlns:a16="http://schemas.microsoft.com/office/drawing/2014/main" id="{E5ED6757-F935-4611-9261-446DD1DD55EA}"/>
              </a:ext>
            </a:extLst>
          </p:cNvPr>
          <p:cNvSpPr>
            <a:spLocks noChangeArrowheads="1"/>
          </p:cNvSpPr>
          <p:nvPr/>
        </p:nvSpPr>
        <p:spPr bwMode="auto">
          <a:xfrm>
            <a:off x="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99" name="Rectangle 10">
            <a:extLst>
              <a:ext uri="{FF2B5EF4-FFF2-40B4-BE49-F238E27FC236}">
                <a16:creationId xmlns:a16="http://schemas.microsoft.com/office/drawing/2014/main" id="{3D248CB7-75C3-46AC-98E7-7B8BF530D2BF}"/>
              </a:ext>
            </a:extLst>
          </p:cNvPr>
          <p:cNvSpPr>
            <a:spLocks noChangeArrowheads="1"/>
          </p:cNvSpPr>
          <p:nvPr/>
        </p:nvSpPr>
        <p:spPr bwMode="auto">
          <a:xfrm>
            <a:off x="891540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00" name="Rectangle 11">
            <a:extLst>
              <a:ext uri="{FF2B5EF4-FFF2-40B4-BE49-F238E27FC236}">
                <a16:creationId xmlns:a16="http://schemas.microsoft.com/office/drawing/2014/main" id="{541943D8-54AF-44A0-A8A9-7BC93D1DD363}"/>
              </a:ext>
            </a:extLst>
          </p:cNvPr>
          <p:cNvSpPr>
            <a:spLocks noChangeArrowheads="1"/>
          </p:cNvSpPr>
          <p:nvPr/>
        </p:nvSpPr>
        <p:spPr bwMode="auto">
          <a:xfrm>
            <a:off x="0" y="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01" name="Rectangle 12">
            <a:extLst>
              <a:ext uri="{FF2B5EF4-FFF2-40B4-BE49-F238E27FC236}">
                <a16:creationId xmlns:a16="http://schemas.microsoft.com/office/drawing/2014/main" id="{9967488E-C48A-481D-B9FD-ED5B6073E121}"/>
              </a:ext>
            </a:extLst>
          </p:cNvPr>
          <p:cNvSpPr>
            <a:spLocks noChangeArrowheads="1"/>
          </p:cNvSpPr>
          <p:nvPr/>
        </p:nvSpPr>
        <p:spPr bwMode="auto">
          <a:xfrm>
            <a:off x="0" y="662940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6D512E38-D432-4058-BD4C-83092FD9F032}"/>
              </a:ext>
            </a:extLst>
          </p:cNvPr>
          <p:cNvSpPr>
            <a:spLocks noGrp="1"/>
          </p:cNvSpPr>
          <p:nvPr>
            <p:ph type="sldNum" sz="quarter" idx="12"/>
          </p:nvPr>
        </p:nvSpPr>
        <p:spPr/>
        <p:txBody>
          <a:bodyPr/>
          <a:lstStyle/>
          <a:p>
            <a:fld id="{3A3325EE-2D39-4742-A48A-B8281B466295}" type="slidenum">
              <a:rPr lang="en-US" altLang="en-US" smtClean="0"/>
              <a:pPr/>
              <a:t>16</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fade">
                                      <p:cBhvr>
                                        <p:cTn id="7" dur="2000"/>
                                        <p:tgtEl>
                                          <p:spTgt spid="10249"/>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10244">
                                            <p:txEl>
                                              <p:pRg st="0" end="0"/>
                                            </p:txEl>
                                          </p:spTgt>
                                        </p:tgtEl>
                                        <p:attrNameLst>
                                          <p:attrName>style.visibility</p:attrName>
                                        </p:attrNameLst>
                                      </p:cBhvr>
                                      <p:to>
                                        <p:strVal val="visible"/>
                                      </p:to>
                                    </p:set>
                                    <p:anim calcmode="lin" valueType="num">
                                      <p:cBhvr>
                                        <p:cTn id="11" dur="500" fill="hold"/>
                                        <p:tgtEl>
                                          <p:spTgt spid="1024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244">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10245">
                                            <p:txEl>
                                              <p:pRg st="0" end="0"/>
                                            </p:txEl>
                                          </p:spTgt>
                                        </p:tgtEl>
                                        <p:attrNameLst>
                                          <p:attrName>style.visibility</p:attrName>
                                        </p:attrNameLst>
                                      </p:cBhvr>
                                      <p:to>
                                        <p:strVal val="visible"/>
                                      </p:to>
                                    </p:set>
                                    <p:anim calcmode="lin" valueType="num">
                                      <p:cBhvr>
                                        <p:cTn id="16" dur="500" fill="hold"/>
                                        <p:tgtEl>
                                          <p:spTgt spid="1024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0245">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9" presetClass="entr" presetSubtype="0" fill="hold" nodeType="afterEffect">
                                  <p:stCondLst>
                                    <p:cond delay="0"/>
                                  </p:stCondLst>
                                  <p:childTnLst>
                                    <p:set>
                                      <p:cBhvr>
                                        <p:cTn id="20" dur="1" fill="hold">
                                          <p:stCondLst>
                                            <p:cond delay="0"/>
                                          </p:stCondLst>
                                        </p:cTn>
                                        <p:tgtEl>
                                          <p:spTgt spid="10245">
                                            <p:txEl>
                                              <p:pRg st="1" end="1"/>
                                            </p:txEl>
                                          </p:spTgt>
                                        </p:tgtEl>
                                        <p:attrNameLst>
                                          <p:attrName>style.visibility</p:attrName>
                                        </p:attrNameLst>
                                      </p:cBhvr>
                                      <p:to>
                                        <p:strVal val="visible"/>
                                      </p:to>
                                    </p:set>
                                    <p:animEffect transition="in" filter="dissolve">
                                      <p:cBhvr>
                                        <p:cTn id="21" dur="500"/>
                                        <p:tgtEl>
                                          <p:spTgt spid="10245">
                                            <p:txEl>
                                              <p:pRg st="1" end="1"/>
                                            </p:txEl>
                                          </p:spTgt>
                                        </p:tgtEl>
                                      </p:cBhvr>
                                    </p:animEffect>
                                  </p:childTnLst>
                                </p:cTn>
                              </p:par>
                            </p:childTnLst>
                          </p:cTn>
                        </p:par>
                        <p:par>
                          <p:cTn id="22" fill="hold" nodeType="afterGroup">
                            <p:stCondLst>
                              <p:cond delay="3500"/>
                            </p:stCondLst>
                            <p:childTnLst>
                              <p:par>
                                <p:cTn id="23" presetID="9" presetClass="entr" presetSubtype="0" fill="hold" nodeType="afterEffect">
                                  <p:stCondLst>
                                    <p:cond delay="0"/>
                                  </p:stCondLst>
                                  <p:childTnLst>
                                    <p:set>
                                      <p:cBhvr>
                                        <p:cTn id="24" dur="1" fill="hold">
                                          <p:stCondLst>
                                            <p:cond delay="0"/>
                                          </p:stCondLst>
                                        </p:cTn>
                                        <p:tgtEl>
                                          <p:spTgt spid="10245">
                                            <p:txEl>
                                              <p:pRg st="2" end="2"/>
                                            </p:txEl>
                                          </p:spTgt>
                                        </p:tgtEl>
                                        <p:attrNameLst>
                                          <p:attrName>style.visibility</p:attrName>
                                        </p:attrNameLst>
                                      </p:cBhvr>
                                      <p:to>
                                        <p:strVal val="visible"/>
                                      </p:to>
                                    </p:set>
                                    <p:animEffect transition="in" filter="dissolve">
                                      <p:cBhvr>
                                        <p:cTn id="25" dur="500"/>
                                        <p:tgtEl>
                                          <p:spTgt spid="10245">
                                            <p:txEl>
                                              <p:pRg st="2" end="2"/>
                                            </p:txEl>
                                          </p:spTgt>
                                        </p:tgtEl>
                                      </p:cBhvr>
                                    </p:animEffect>
                                  </p:childTnLst>
                                </p:cTn>
                              </p:par>
                            </p:childTnLst>
                          </p:cTn>
                        </p:par>
                        <p:par>
                          <p:cTn id="26" fill="hold" nodeType="afterGroup">
                            <p:stCondLst>
                              <p:cond delay="4000"/>
                            </p:stCondLst>
                            <p:childTnLst>
                              <p:par>
                                <p:cTn id="27" presetID="23" presetClass="entr" presetSubtype="16" fill="hold" grpId="0" nodeType="afterEffect">
                                  <p:stCondLst>
                                    <p:cond delay="0"/>
                                  </p:stCondLst>
                                  <p:childTnLst>
                                    <p:set>
                                      <p:cBhvr>
                                        <p:cTn id="28" dur="1" fill="hold">
                                          <p:stCondLst>
                                            <p:cond delay="0"/>
                                          </p:stCondLst>
                                        </p:cTn>
                                        <p:tgtEl>
                                          <p:spTgt spid="10248"/>
                                        </p:tgtEl>
                                        <p:attrNameLst>
                                          <p:attrName>style.visibility</p:attrName>
                                        </p:attrNameLst>
                                      </p:cBhvr>
                                      <p:to>
                                        <p:strVal val="visible"/>
                                      </p:to>
                                    </p:set>
                                    <p:anim calcmode="lin" valueType="num">
                                      <p:cBhvr>
                                        <p:cTn id="29" dur="500" fill="hold"/>
                                        <p:tgtEl>
                                          <p:spTgt spid="10248"/>
                                        </p:tgtEl>
                                        <p:attrNameLst>
                                          <p:attrName>ppt_w</p:attrName>
                                        </p:attrNameLst>
                                      </p:cBhvr>
                                      <p:tavLst>
                                        <p:tav tm="0">
                                          <p:val>
                                            <p:fltVal val="0"/>
                                          </p:val>
                                        </p:tav>
                                        <p:tav tm="100000">
                                          <p:val>
                                            <p:strVal val="#ppt_w"/>
                                          </p:val>
                                        </p:tav>
                                      </p:tavLst>
                                    </p:anim>
                                    <p:anim calcmode="lin" valueType="num">
                                      <p:cBhvr>
                                        <p:cTn id="30" dur="500" fill="hold"/>
                                        <p:tgtEl>
                                          <p:spTgt spid="102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a:extLst>
              <a:ext uri="{FF2B5EF4-FFF2-40B4-BE49-F238E27FC236}">
                <a16:creationId xmlns:a16="http://schemas.microsoft.com/office/drawing/2014/main" id="{C765A662-6797-4AEE-8EC4-11B3221BF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3581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a:extLst>
              <a:ext uri="{FF2B5EF4-FFF2-40B4-BE49-F238E27FC236}">
                <a16:creationId xmlns:a16="http://schemas.microsoft.com/office/drawing/2014/main" id="{3133E6A4-A665-42ED-96C9-CA9C9901EB70}"/>
              </a:ext>
            </a:extLst>
          </p:cNvPr>
          <p:cNvSpPr txBox="1">
            <a:spLocks noChangeArrowheads="1"/>
          </p:cNvSpPr>
          <p:nvPr/>
        </p:nvSpPr>
        <p:spPr bwMode="auto">
          <a:xfrm>
            <a:off x="3505200" y="304800"/>
            <a:ext cx="53340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3333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Hill Country</a:t>
            </a:r>
          </a:p>
        </p:txBody>
      </p:sp>
      <p:sp>
        <p:nvSpPr>
          <p:cNvPr id="10245" name="Rectangle 5">
            <a:extLst>
              <a:ext uri="{FF2B5EF4-FFF2-40B4-BE49-F238E27FC236}">
                <a16:creationId xmlns:a16="http://schemas.microsoft.com/office/drawing/2014/main" id="{4CDC4A59-B3BC-41BC-8D40-54DE12D9B5F5}"/>
              </a:ext>
            </a:extLst>
          </p:cNvPr>
          <p:cNvSpPr>
            <a:spLocks noChangeArrowheads="1"/>
          </p:cNvSpPr>
          <p:nvPr/>
        </p:nvSpPr>
        <p:spPr bwMode="auto">
          <a:xfrm>
            <a:off x="3886200" y="1066800"/>
            <a:ext cx="4953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Galilee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50 mile section from Leontes River to the Valley of Jezreel</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Upper Galilee – high, rugged, 2,000-4,000 feet above sea level</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Lower Galilee – rounded hills, 700 feet above sea level</a:t>
            </a:r>
          </a:p>
        </p:txBody>
      </p:sp>
      <p:sp>
        <p:nvSpPr>
          <p:cNvPr id="10247" name="Oval 7">
            <a:extLst>
              <a:ext uri="{FF2B5EF4-FFF2-40B4-BE49-F238E27FC236}">
                <a16:creationId xmlns:a16="http://schemas.microsoft.com/office/drawing/2014/main" id="{FFD16E77-B31D-49F3-A545-E8C24DD0ADA9}"/>
              </a:ext>
            </a:extLst>
          </p:cNvPr>
          <p:cNvSpPr>
            <a:spLocks noChangeArrowheads="1"/>
          </p:cNvSpPr>
          <p:nvPr/>
        </p:nvSpPr>
        <p:spPr bwMode="auto">
          <a:xfrm rot="595743">
            <a:off x="2266950" y="1073150"/>
            <a:ext cx="939800" cy="1771650"/>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2" name="Rectangle 9">
            <a:extLst>
              <a:ext uri="{FF2B5EF4-FFF2-40B4-BE49-F238E27FC236}">
                <a16:creationId xmlns:a16="http://schemas.microsoft.com/office/drawing/2014/main" id="{6B04B9B9-F3BF-47A5-891B-4A699C5DC475}"/>
              </a:ext>
            </a:extLst>
          </p:cNvPr>
          <p:cNvSpPr>
            <a:spLocks noChangeArrowheads="1"/>
          </p:cNvSpPr>
          <p:nvPr/>
        </p:nvSpPr>
        <p:spPr bwMode="auto">
          <a:xfrm>
            <a:off x="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3" name="Rectangle 10">
            <a:extLst>
              <a:ext uri="{FF2B5EF4-FFF2-40B4-BE49-F238E27FC236}">
                <a16:creationId xmlns:a16="http://schemas.microsoft.com/office/drawing/2014/main" id="{1ECCD191-9331-46FA-933D-2F9F7FE19834}"/>
              </a:ext>
            </a:extLst>
          </p:cNvPr>
          <p:cNvSpPr>
            <a:spLocks noChangeArrowheads="1"/>
          </p:cNvSpPr>
          <p:nvPr/>
        </p:nvSpPr>
        <p:spPr bwMode="auto">
          <a:xfrm>
            <a:off x="891540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4" name="Rectangle 11">
            <a:extLst>
              <a:ext uri="{FF2B5EF4-FFF2-40B4-BE49-F238E27FC236}">
                <a16:creationId xmlns:a16="http://schemas.microsoft.com/office/drawing/2014/main" id="{5D4F9B45-8C67-4E9A-BBC6-E9495FF61D0E}"/>
              </a:ext>
            </a:extLst>
          </p:cNvPr>
          <p:cNvSpPr>
            <a:spLocks noChangeArrowheads="1"/>
          </p:cNvSpPr>
          <p:nvPr/>
        </p:nvSpPr>
        <p:spPr bwMode="auto">
          <a:xfrm>
            <a:off x="0" y="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25" name="Rectangle 12">
            <a:extLst>
              <a:ext uri="{FF2B5EF4-FFF2-40B4-BE49-F238E27FC236}">
                <a16:creationId xmlns:a16="http://schemas.microsoft.com/office/drawing/2014/main" id="{B079881C-649E-4769-B0A5-8620F6C18058}"/>
              </a:ext>
            </a:extLst>
          </p:cNvPr>
          <p:cNvSpPr>
            <a:spLocks noChangeArrowheads="1"/>
          </p:cNvSpPr>
          <p:nvPr/>
        </p:nvSpPr>
        <p:spPr bwMode="auto">
          <a:xfrm>
            <a:off x="0" y="662940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642AAD33-11C1-49B8-BF12-71E50E8EECF4}"/>
              </a:ext>
            </a:extLst>
          </p:cNvPr>
          <p:cNvSpPr>
            <a:spLocks noGrp="1"/>
          </p:cNvSpPr>
          <p:nvPr>
            <p:ph type="sldNum" sz="quarter" idx="12"/>
          </p:nvPr>
        </p:nvSpPr>
        <p:spPr/>
        <p:txBody>
          <a:bodyPr/>
          <a:lstStyle/>
          <a:p>
            <a:fld id="{3A3325EE-2D39-4742-A48A-B8281B466295}" type="slidenum">
              <a:rPr lang="en-US" altLang="en-US" smtClean="0"/>
              <a:pPr/>
              <a:t>17</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fade">
                                      <p:cBhvr>
                                        <p:cTn id="7" dur="2000"/>
                                        <p:tgtEl>
                                          <p:spTgt spid="10249"/>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10244">
                                            <p:txEl>
                                              <p:pRg st="0" end="0"/>
                                            </p:txEl>
                                          </p:spTgt>
                                        </p:tgtEl>
                                        <p:attrNameLst>
                                          <p:attrName>style.visibility</p:attrName>
                                        </p:attrNameLst>
                                      </p:cBhvr>
                                      <p:to>
                                        <p:strVal val="visible"/>
                                      </p:to>
                                    </p:set>
                                    <p:anim calcmode="lin" valueType="num">
                                      <p:cBhvr>
                                        <p:cTn id="11" dur="500" fill="hold"/>
                                        <p:tgtEl>
                                          <p:spTgt spid="1024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244">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10245">
                                            <p:txEl>
                                              <p:pRg st="0" end="0"/>
                                            </p:txEl>
                                          </p:spTgt>
                                        </p:tgtEl>
                                        <p:attrNameLst>
                                          <p:attrName>style.visibility</p:attrName>
                                        </p:attrNameLst>
                                      </p:cBhvr>
                                      <p:to>
                                        <p:strVal val="visible"/>
                                      </p:to>
                                    </p:set>
                                    <p:anim calcmode="lin" valueType="num">
                                      <p:cBhvr>
                                        <p:cTn id="16" dur="500" fill="hold"/>
                                        <p:tgtEl>
                                          <p:spTgt spid="1024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0245">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9" presetClass="entr" presetSubtype="0" fill="hold" nodeType="afterEffect">
                                  <p:stCondLst>
                                    <p:cond delay="0"/>
                                  </p:stCondLst>
                                  <p:childTnLst>
                                    <p:set>
                                      <p:cBhvr>
                                        <p:cTn id="20" dur="1" fill="hold">
                                          <p:stCondLst>
                                            <p:cond delay="0"/>
                                          </p:stCondLst>
                                        </p:cTn>
                                        <p:tgtEl>
                                          <p:spTgt spid="10245">
                                            <p:txEl>
                                              <p:pRg st="1" end="1"/>
                                            </p:txEl>
                                          </p:spTgt>
                                        </p:tgtEl>
                                        <p:attrNameLst>
                                          <p:attrName>style.visibility</p:attrName>
                                        </p:attrNameLst>
                                      </p:cBhvr>
                                      <p:to>
                                        <p:strVal val="visible"/>
                                      </p:to>
                                    </p:set>
                                    <p:animEffect transition="in" filter="dissolve">
                                      <p:cBhvr>
                                        <p:cTn id="21" dur="500"/>
                                        <p:tgtEl>
                                          <p:spTgt spid="10245">
                                            <p:txEl>
                                              <p:pRg st="1" end="1"/>
                                            </p:txEl>
                                          </p:spTgt>
                                        </p:tgtEl>
                                      </p:cBhvr>
                                    </p:animEffect>
                                  </p:childTnLst>
                                </p:cTn>
                              </p:par>
                            </p:childTnLst>
                          </p:cTn>
                        </p:par>
                        <p:par>
                          <p:cTn id="22" fill="hold" nodeType="afterGroup">
                            <p:stCondLst>
                              <p:cond delay="3500"/>
                            </p:stCondLst>
                            <p:childTnLst>
                              <p:par>
                                <p:cTn id="23" presetID="9" presetClass="entr" presetSubtype="0" fill="hold" nodeType="afterEffect">
                                  <p:stCondLst>
                                    <p:cond delay="0"/>
                                  </p:stCondLst>
                                  <p:childTnLst>
                                    <p:set>
                                      <p:cBhvr>
                                        <p:cTn id="24" dur="1" fill="hold">
                                          <p:stCondLst>
                                            <p:cond delay="0"/>
                                          </p:stCondLst>
                                        </p:cTn>
                                        <p:tgtEl>
                                          <p:spTgt spid="10245">
                                            <p:txEl>
                                              <p:pRg st="2" end="2"/>
                                            </p:txEl>
                                          </p:spTgt>
                                        </p:tgtEl>
                                        <p:attrNameLst>
                                          <p:attrName>style.visibility</p:attrName>
                                        </p:attrNameLst>
                                      </p:cBhvr>
                                      <p:to>
                                        <p:strVal val="visible"/>
                                      </p:to>
                                    </p:set>
                                    <p:animEffect transition="in" filter="dissolve">
                                      <p:cBhvr>
                                        <p:cTn id="25" dur="500"/>
                                        <p:tgtEl>
                                          <p:spTgt spid="10245">
                                            <p:txEl>
                                              <p:pRg st="2" end="2"/>
                                            </p:txEl>
                                          </p:spTgt>
                                        </p:tgtEl>
                                      </p:cBhvr>
                                    </p:animEffect>
                                  </p:childTnLst>
                                </p:cTn>
                              </p:par>
                            </p:childTnLst>
                          </p:cTn>
                        </p:par>
                        <p:par>
                          <p:cTn id="26" fill="hold" nodeType="afterGroup">
                            <p:stCondLst>
                              <p:cond delay="4000"/>
                            </p:stCondLst>
                            <p:childTnLst>
                              <p:par>
                                <p:cTn id="27" presetID="9" presetClass="entr" presetSubtype="0" fill="hold" nodeType="afterEffect">
                                  <p:stCondLst>
                                    <p:cond delay="0"/>
                                  </p:stCondLst>
                                  <p:childTnLst>
                                    <p:set>
                                      <p:cBhvr>
                                        <p:cTn id="28" dur="1" fill="hold">
                                          <p:stCondLst>
                                            <p:cond delay="0"/>
                                          </p:stCondLst>
                                        </p:cTn>
                                        <p:tgtEl>
                                          <p:spTgt spid="10245">
                                            <p:txEl>
                                              <p:pRg st="3" end="3"/>
                                            </p:txEl>
                                          </p:spTgt>
                                        </p:tgtEl>
                                        <p:attrNameLst>
                                          <p:attrName>style.visibility</p:attrName>
                                        </p:attrNameLst>
                                      </p:cBhvr>
                                      <p:to>
                                        <p:strVal val="visible"/>
                                      </p:to>
                                    </p:set>
                                    <p:animEffect transition="in" filter="dissolve">
                                      <p:cBhvr>
                                        <p:cTn id="29" dur="500"/>
                                        <p:tgtEl>
                                          <p:spTgt spid="10245">
                                            <p:txEl>
                                              <p:pRg st="3" end="3"/>
                                            </p:txEl>
                                          </p:spTgt>
                                        </p:tgtEl>
                                      </p:cBhvr>
                                    </p:animEffect>
                                  </p:childTnLst>
                                </p:cTn>
                              </p:par>
                            </p:childTnLst>
                          </p:cTn>
                        </p:par>
                        <p:par>
                          <p:cTn id="30" fill="hold" nodeType="afterGroup">
                            <p:stCondLst>
                              <p:cond delay="4500"/>
                            </p:stCondLst>
                            <p:childTnLst>
                              <p:par>
                                <p:cTn id="31" presetID="23" presetClass="entr" presetSubtype="16" fill="hold" grpId="0" nodeType="afterEffect">
                                  <p:stCondLst>
                                    <p:cond delay="0"/>
                                  </p:stCondLst>
                                  <p:childTnLst>
                                    <p:set>
                                      <p:cBhvr>
                                        <p:cTn id="32" dur="1" fill="hold">
                                          <p:stCondLst>
                                            <p:cond delay="0"/>
                                          </p:stCondLst>
                                        </p:cTn>
                                        <p:tgtEl>
                                          <p:spTgt spid="10247"/>
                                        </p:tgtEl>
                                        <p:attrNameLst>
                                          <p:attrName>style.visibility</p:attrName>
                                        </p:attrNameLst>
                                      </p:cBhvr>
                                      <p:to>
                                        <p:strVal val="visible"/>
                                      </p:to>
                                    </p:set>
                                    <p:anim calcmode="lin" valueType="num">
                                      <p:cBhvr>
                                        <p:cTn id="33" dur="500" fill="hold"/>
                                        <p:tgtEl>
                                          <p:spTgt spid="10247"/>
                                        </p:tgtEl>
                                        <p:attrNameLst>
                                          <p:attrName>ppt_w</p:attrName>
                                        </p:attrNameLst>
                                      </p:cBhvr>
                                      <p:tavLst>
                                        <p:tav tm="0">
                                          <p:val>
                                            <p:fltVal val="0"/>
                                          </p:val>
                                        </p:tav>
                                        <p:tav tm="100000">
                                          <p:val>
                                            <p:strVal val="#ppt_w"/>
                                          </p:val>
                                        </p:tav>
                                      </p:tavLst>
                                    </p:anim>
                                    <p:anim calcmode="lin" valueType="num">
                                      <p:cBhvr>
                                        <p:cTn id="34" dur="500" fill="hold"/>
                                        <p:tgtEl>
                                          <p:spTgt spid="102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3"/>
          <p:cNvGrpSpPr>
            <a:grpSpLocks noGrp="1" noUngrp="1" noChangeAspect="1"/>
          </p:cNvGrpSpPr>
          <p:nvPr/>
        </p:nvGrpSpPr>
        <p:grpSpPr bwMode="auto">
          <a:xfrm>
            <a:off x="0" y="0"/>
            <a:ext cx="9144000" cy="6548438"/>
            <a:chOff x="685800" y="836613"/>
            <a:chExt cx="7772400" cy="5565775"/>
          </a:xfrm>
        </p:grpSpPr>
        <p:pic>
          <p:nvPicPr>
            <p:cNvPr id="124930" name="Picture 1" descr="Upper Galilee with trees and cliffs, tbs103179904"/>
            <p:cNvPicPr>
              <a:picLocks noRot="1" noChangeAspect="1" noMove="1" noResize="1"/>
            </p:cNvPicPr>
            <p:nvPr isPhoto="1"/>
          </p:nvPicPr>
          <p:blipFill>
            <a:blip r:embed="rId3"/>
            <a:srcRect/>
            <a:stretch>
              <a:fillRect/>
            </a:stretch>
          </p:blipFill>
          <p:spPr bwMode="auto">
            <a:xfrm>
              <a:off x="685800" y="836613"/>
              <a:ext cx="7772400" cy="5184775"/>
            </a:xfrm>
            <a:prstGeom prst="rect">
              <a:avLst/>
            </a:prstGeom>
            <a:noFill/>
            <a:ln w="9525">
              <a:noFill/>
              <a:miter lim="800000"/>
              <a:headEnd/>
              <a:tailEnd/>
            </a:ln>
          </p:spPr>
        </p:pic>
        <p:sp>
          <p:nvSpPr>
            <p:cNvPr id="124931" name="Rectangle 2"/>
            <p:cNvSpPr>
              <a:spLocks noChangeArrowheads="1"/>
            </p:cNvSpPr>
            <p:nvPr/>
          </p:nvSpPr>
          <p:spPr bwMode="auto">
            <a:xfrm>
              <a:off x="685800" y="6059488"/>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dirty="0">
                  <a:solidFill>
                    <a:srgbClr val="000000"/>
                  </a:solidFill>
                  <a:latin typeface="Calibri" pitchFamily="34" charset="0"/>
                  <a:cs typeface="Arial" charset="0"/>
                </a:rPr>
                <a:t>UPPER GALILEE</a:t>
              </a:r>
              <a:endParaRPr kumimoji="0" lang="en-US" sz="2400" b="1" i="0" u="none" strike="noStrike" kern="1200" cap="none" spc="0" normalizeH="0" baseline="0" noProof="0" dirty="0">
                <a:ln>
                  <a:noFill/>
                </a:ln>
                <a:solidFill>
                  <a:srgbClr val="000000"/>
                </a:solidFill>
                <a:effectLst/>
                <a:uLnTx/>
                <a:uFillTx/>
                <a:latin typeface="Calibri" pitchFamily="34" charset="0"/>
                <a:ea typeface="+mn-ea"/>
                <a:cs typeface="Arial" charset="0"/>
              </a:endParaRPr>
            </a:p>
          </p:txBody>
        </p:sp>
      </p:grpSp>
      <p:sp>
        <p:nvSpPr>
          <p:cNvPr id="4" name="Slide Number Placeholder 3">
            <a:extLst>
              <a:ext uri="{FF2B5EF4-FFF2-40B4-BE49-F238E27FC236}">
                <a16:creationId xmlns:a16="http://schemas.microsoft.com/office/drawing/2014/main" id="{A50E3BE8-9C1E-45EF-9D9F-EC3BEF638FBB}"/>
              </a:ext>
            </a:extLst>
          </p:cNvPr>
          <p:cNvSpPr>
            <a:spLocks noGrp="1"/>
          </p:cNvSpPr>
          <p:nvPr>
            <p:ph type="sldNum" sz="quarter" idx="12"/>
          </p:nvPr>
        </p:nvSpPr>
        <p:spPr/>
        <p:txBody>
          <a:bodyPr/>
          <a:lstStyle/>
          <a:p>
            <a:pPr>
              <a:defRPr/>
            </a:pPr>
            <a:fld id="{3B42A73A-11EA-480D-B7F7-7110D430E1B5}" type="slidenum">
              <a:rPr lang="en-US" smtClean="0"/>
              <a:pPr>
                <a:defRPr/>
              </a:pPr>
              <a:t>18</a:t>
            </a:fld>
            <a:endParaRPr lang="en-US"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3" name="Picture 9">
            <a:extLst>
              <a:ext uri="{FF2B5EF4-FFF2-40B4-BE49-F238E27FC236}">
                <a16:creationId xmlns:a16="http://schemas.microsoft.com/office/drawing/2014/main" id="{C5F35506-503D-4813-8ACA-3C951887C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7813"/>
            <a:ext cx="38862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FBEA3B3A-02FD-4BDB-A34E-AE1DB1F5B7B0}"/>
              </a:ext>
            </a:extLst>
          </p:cNvPr>
          <p:cNvSpPr txBox="1">
            <a:spLocks noChangeArrowheads="1"/>
          </p:cNvSpPr>
          <p:nvPr/>
        </p:nvSpPr>
        <p:spPr bwMode="auto">
          <a:xfrm>
            <a:off x="4191000" y="304800"/>
            <a:ext cx="47244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3333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Hill Country</a:t>
            </a:r>
          </a:p>
        </p:txBody>
      </p:sp>
      <p:sp>
        <p:nvSpPr>
          <p:cNvPr id="11269" name="Rectangle 5">
            <a:extLst>
              <a:ext uri="{FF2B5EF4-FFF2-40B4-BE49-F238E27FC236}">
                <a16:creationId xmlns:a16="http://schemas.microsoft.com/office/drawing/2014/main" id="{982EE0F0-862F-49DF-AC8D-82B8A81547D4}"/>
              </a:ext>
            </a:extLst>
          </p:cNvPr>
          <p:cNvSpPr>
            <a:spLocks noChangeArrowheads="1"/>
          </p:cNvSpPr>
          <p:nvPr/>
        </p:nvSpPr>
        <p:spPr bwMode="auto">
          <a:xfrm>
            <a:off x="4267200" y="1219200"/>
            <a:ext cx="4572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Valley of Jezreel</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Series of valleys and plains that open together</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Western portion of the plain is drained by the Kishon River that empties into the Sea</a:t>
            </a:r>
            <a:endPar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270" name="Oval 6">
            <a:extLst>
              <a:ext uri="{FF2B5EF4-FFF2-40B4-BE49-F238E27FC236}">
                <a16:creationId xmlns:a16="http://schemas.microsoft.com/office/drawing/2014/main" id="{AED44B55-FDE3-4793-B24D-A89537034744}"/>
              </a:ext>
            </a:extLst>
          </p:cNvPr>
          <p:cNvSpPr>
            <a:spLocks noChangeArrowheads="1"/>
          </p:cNvSpPr>
          <p:nvPr/>
        </p:nvSpPr>
        <p:spPr bwMode="auto">
          <a:xfrm rot="-2945316">
            <a:off x="2477294" y="1770857"/>
            <a:ext cx="617537" cy="1771650"/>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4" name="Rectangle 9">
            <a:extLst>
              <a:ext uri="{FF2B5EF4-FFF2-40B4-BE49-F238E27FC236}">
                <a16:creationId xmlns:a16="http://schemas.microsoft.com/office/drawing/2014/main" id="{FEF97ED4-E979-4AE2-8B7D-A6904A8B7DE9}"/>
              </a:ext>
            </a:extLst>
          </p:cNvPr>
          <p:cNvSpPr>
            <a:spLocks noChangeArrowheads="1"/>
          </p:cNvSpPr>
          <p:nvPr/>
        </p:nvSpPr>
        <p:spPr bwMode="auto">
          <a:xfrm>
            <a:off x="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5" name="Rectangle 10">
            <a:extLst>
              <a:ext uri="{FF2B5EF4-FFF2-40B4-BE49-F238E27FC236}">
                <a16:creationId xmlns:a16="http://schemas.microsoft.com/office/drawing/2014/main" id="{A9136865-35BA-4BA5-B40F-48C6DFCAFE15}"/>
              </a:ext>
            </a:extLst>
          </p:cNvPr>
          <p:cNvSpPr>
            <a:spLocks noChangeArrowheads="1"/>
          </p:cNvSpPr>
          <p:nvPr/>
        </p:nvSpPr>
        <p:spPr bwMode="auto">
          <a:xfrm>
            <a:off x="891540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6" name="Rectangle 11">
            <a:extLst>
              <a:ext uri="{FF2B5EF4-FFF2-40B4-BE49-F238E27FC236}">
                <a16:creationId xmlns:a16="http://schemas.microsoft.com/office/drawing/2014/main" id="{8DDDBA26-3BA8-4E1C-82BB-8C7D402B9EA9}"/>
              </a:ext>
            </a:extLst>
          </p:cNvPr>
          <p:cNvSpPr>
            <a:spLocks noChangeArrowheads="1"/>
          </p:cNvSpPr>
          <p:nvPr/>
        </p:nvSpPr>
        <p:spPr bwMode="auto">
          <a:xfrm>
            <a:off x="0" y="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7" name="Rectangle 12">
            <a:extLst>
              <a:ext uri="{FF2B5EF4-FFF2-40B4-BE49-F238E27FC236}">
                <a16:creationId xmlns:a16="http://schemas.microsoft.com/office/drawing/2014/main" id="{675C92EC-ABE6-4706-BDAA-A9E5634BA448}"/>
              </a:ext>
            </a:extLst>
          </p:cNvPr>
          <p:cNvSpPr>
            <a:spLocks noChangeArrowheads="1"/>
          </p:cNvSpPr>
          <p:nvPr/>
        </p:nvSpPr>
        <p:spPr bwMode="auto">
          <a:xfrm>
            <a:off x="0" y="662940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888A29E4-055F-4FE8-8F59-64EC35823CCA}"/>
              </a:ext>
            </a:extLst>
          </p:cNvPr>
          <p:cNvSpPr>
            <a:spLocks noGrp="1"/>
          </p:cNvSpPr>
          <p:nvPr>
            <p:ph type="sldNum" sz="quarter" idx="12"/>
          </p:nvPr>
        </p:nvSpPr>
        <p:spPr/>
        <p:txBody>
          <a:bodyPr/>
          <a:lstStyle/>
          <a:p>
            <a:fld id="{3A3325EE-2D39-4742-A48A-B8281B466295}" type="slidenum">
              <a:rPr lang="en-US" altLang="en-US" smtClean="0"/>
              <a:pPr/>
              <a:t>19</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fade">
                                      <p:cBhvr>
                                        <p:cTn id="7" dur="2000"/>
                                        <p:tgtEl>
                                          <p:spTgt spid="11273"/>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1268"/>
                                        </p:tgtEl>
                                        <p:attrNameLst>
                                          <p:attrName>style.visibility</p:attrName>
                                        </p:attrNameLst>
                                      </p:cBhvr>
                                      <p:to>
                                        <p:strVal val="visible"/>
                                      </p:to>
                                    </p:set>
                                    <p:anim calcmode="lin" valueType="num">
                                      <p:cBhvr>
                                        <p:cTn id="11" dur="500" fill="hold"/>
                                        <p:tgtEl>
                                          <p:spTgt spid="11268"/>
                                        </p:tgtEl>
                                        <p:attrNameLst>
                                          <p:attrName>ppt_w</p:attrName>
                                        </p:attrNameLst>
                                      </p:cBhvr>
                                      <p:tavLst>
                                        <p:tav tm="0">
                                          <p:val>
                                            <p:fltVal val="0"/>
                                          </p:val>
                                        </p:tav>
                                        <p:tav tm="100000">
                                          <p:val>
                                            <p:strVal val="#ppt_w"/>
                                          </p:val>
                                        </p:tav>
                                      </p:tavLst>
                                    </p:anim>
                                    <p:anim calcmode="lin" valueType="num">
                                      <p:cBhvr>
                                        <p:cTn id="12" dur="500" fill="hold"/>
                                        <p:tgtEl>
                                          <p:spTgt spid="11268"/>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11269">
                                            <p:txEl>
                                              <p:pRg st="0" end="0"/>
                                            </p:txEl>
                                          </p:spTgt>
                                        </p:tgtEl>
                                        <p:attrNameLst>
                                          <p:attrName>style.visibility</p:attrName>
                                        </p:attrNameLst>
                                      </p:cBhvr>
                                      <p:to>
                                        <p:strVal val="visible"/>
                                      </p:to>
                                    </p:set>
                                    <p:anim calcmode="lin" valueType="num">
                                      <p:cBhvr>
                                        <p:cTn id="16"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1269">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9" presetClass="entr" presetSubtype="0" fill="hold" nodeType="afterEffect">
                                  <p:stCondLst>
                                    <p:cond delay="0"/>
                                  </p:stCondLst>
                                  <p:childTnLst>
                                    <p:set>
                                      <p:cBhvr>
                                        <p:cTn id="20" dur="1" fill="hold">
                                          <p:stCondLst>
                                            <p:cond delay="0"/>
                                          </p:stCondLst>
                                        </p:cTn>
                                        <p:tgtEl>
                                          <p:spTgt spid="11269">
                                            <p:txEl>
                                              <p:pRg st="1" end="1"/>
                                            </p:txEl>
                                          </p:spTgt>
                                        </p:tgtEl>
                                        <p:attrNameLst>
                                          <p:attrName>style.visibility</p:attrName>
                                        </p:attrNameLst>
                                      </p:cBhvr>
                                      <p:to>
                                        <p:strVal val="visible"/>
                                      </p:to>
                                    </p:set>
                                    <p:animEffect transition="in" filter="dissolve">
                                      <p:cBhvr>
                                        <p:cTn id="21" dur="500"/>
                                        <p:tgtEl>
                                          <p:spTgt spid="11269">
                                            <p:txEl>
                                              <p:pRg st="1" end="1"/>
                                            </p:txEl>
                                          </p:spTgt>
                                        </p:tgtEl>
                                      </p:cBhvr>
                                    </p:animEffect>
                                  </p:childTnLst>
                                </p:cTn>
                              </p:par>
                            </p:childTnLst>
                          </p:cTn>
                        </p:par>
                        <p:par>
                          <p:cTn id="22" fill="hold" nodeType="afterGroup">
                            <p:stCondLst>
                              <p:cond delay="3500"/>
                            </p:stCondLst>
                            <p:childTnLst>
                              <p:par>
                                <p:cTn id="23" presetID="9" presetClass="entr" presetSubtype="0" fill="hold" nodeType="afterEffect">
                                  <p:stCondLst>
                                    <p:cond delay="0"/>
                                  </p:stCondLst>
                                  <p:childTnLst>
                                    <p:set>
                                      <p:cBhvr>
                                        <p:cTn id="24" dur="1" fill="hold">
                                          <p:stCondLst>
                                            <p:cond delay="0"/>
                                          </p:stCondLst>
                                        </p:cTn>
                                        <p:tgtEl>
                                          <p:spTgt spid="11269">
                                            <p:txEl>
                                              <p:pRg st="2" end="2"/>
                                            </p:txEl>
                                          </p:spTgt>
                                        </p:tgtEl>
                                        <p:attrNameLst>
                                          <p:attrName>style.visibility</p:attrName>
                                        </p:attrNameLst>
                                      </p:cBhvr>
                                      <p:to>
                                        <p:strVal val="visible"/>
                                      </p:to>
                                    </p:set>
                                    <p:animEffect transition="in" filter="dissolve">
                                      <p:cBhvr>
                                        <p:cTn id="25" dur="500"/>
                                        <p:tgtEl>
                                          <p:spTgt spid="11269">
                                            <p:txEl>
                                              <p:pRg st="2" end="2"/>
                                            </p:txEl>
                                          </p:spTgt>
                                        </p:tgtEl>
                                      </p:cBhvr>
                                    </p:animEffect>
                                  </p:childTnLst>
                                </p:cTn>
                              </p:par>
                            </p:childTnLst>
                          </p:cTn>
                        </p:par>
                        <p:par>
                          <p:cTn id="26" fill="hold" nodeType="afterGroup">
                            <p:stCondLst>
                              <p:cond delay="4000"/>
                            </p:stCondLst>
                            <p:childTnLst>
                              <p:par>
                                <p:cTn id="27" presetID="23" presetClass="entr" presetSubtype="16" fill="hold" grpId="0" nodeType="afterEffect">
                                  <p:stCondLst>
                                    <p:cond delay="0"/>
                                  </p:stCondLst>
                                  <p:childTnLst>
                                    <p:set>
                                      <p:cBhvr>
                                        <p:cTn id="28" dur="1" fill="hold">
                                          <p:stCondLst>
                                            <p:cond delay="0"/>
                                          </p:stCondLst>
                                        </p:cTn>
                                        <p:tgtEl>
                                          <p:spTgt spid="11270"/>
                                        </p:tgtEl>
                                        <p:attrNameLst>
                                          <p:attrName>style.visibility</p:attrName>
                                        </p:attrNameLst>
                                      </p:cBhvr>
                                      <p:to>
                                        <p:strVal val="visible"/>
                                      </p:to>
                                    </p:set>
                                    <p:anim calcmode="lin" valueType="num">
                                      <p:cBhvr>
                                        <p:cTn id="29" dur="500" fill="hold"/>
                                        <p:tgtEl>
                                          <p:spTgt spid="11270"/>
                                        </p:tgtEl>
                                        <p:attrNameLst>
                                          <p:attrName>ppt_w</p:attrName>
                                        </p:attrNameLst>
                                      </p:cBhvr>
                                      <p:tavLst>
                                        <p:tav tm="0">
                                          <p:val>
                                            <p:fltVal val="0"/>
                                          </p:val>
                                        </p:tav>
                                        <p:tav tm="100000">
                                          <p:val>
                                            <p:strVal val="#ppt_w"/>
                                          </p:val>
                                        </p:tav>
                                      </p:tavLst>
                                    </p:anim>
                                    <p:anim calcmode="lin" valueType="num">
                                      <p:cBhvr>
                                        <p:cTn id="30" dur="500" fill="hold"/>
                                        <p:tgtEl>
                                          <p:spTgt spid="112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7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9">
            <a:extLst>
              <a:ext uri="{FF2B5EF4-FFF2-40B4-BE49-F238E27FC236}">
                <a16:creationId xmlns:a16="http://schemas.microsoft.com/office/drawing/2014/main" id="{4CCA0862-152B-4BF5-B857-13AA9A7A1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572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descr="Palestine Plain">
            <a:extLst>
              <a:ext uri="{FF2B5EF4-FFF2-40B4-BE49-F238E27FC236}">
                <a16:creationId xmlns:a16="http://schemas.microsoft.com/office/drawing/2014/main" id="{3C60F6C7-1D3D-4BC7-9781-0B89D0073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013" y="152400"/>
            <a:ext cx="4319587"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a:extLst>
              <a:ext uri="{FF2B5EF4-FFF2-40B4-BE49-F238E27FC236}">
                <a16:creationId xmlns:a16="http://schemas.microsoft.com/office/drawing/2014/main" id="{F11B7286-59B0-4790-B9FE-D2020DD9832C}"/>
              </a:ext>
            </a:extLst>
          </p:cNvPr>
          <p:cNvSpPr txBox="1">
            <a:spLocks noChangeArrowheads="1"/>
          </p:cNvSpPr>
          <p:nvPr/>
        </p:nvSpPr>
        <p:spPr bwMode="auto">
          <a:xfrm>
            <a:off x="4648200" y="152400"/>
            <a:ext cx="2057400" cy="707886"/>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sz="2000" b="1" dirty="0">
                <a:solidFill>
                  <a:srgbClr val="FFFFFF"/>
                </a:solidFill>
                <a:effectLst>
                  <a:outerShdw blurRad="38100" dist="38100" dir="2700000" algn="tl">
                    <a:srgbClr val="000000">
                      <a:alpha val="43137"/>
                    </a:srgbClr>
                  </a:outerShdw>
                </a:effectLst>
                <a:latin typeface="Arial"/>
                <a:cs typeface="Arial" charset="0"/>
              </a:rPr>
              <a:t>Note the topography.</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Arial" charset="0"/>
            </a:endParaRPr>
          </a:p>
        </p:txBody>
      </p:sp>
      <p:sp>
        <p:nvSpPr>
          <p:cNvPr id="5" name="Rectangle 4">
            <a:extLst>
              <a:ext uri="{FF2B5EF4-FFF2-40B4-BE49-F238E27FC236}">
                <a16:creationId xmlns:a16="http://schemas.microsoft.com/office/drawing/2014/main" id="{AB0AB4F5-F631-440E-B8CF-0CB5CE145274}"/>
              </a:ext>
            </a:extLst>
          </p:cNvPr>
          <p:cNvSpPr/>
          <p:nvPr/>
        </p:nvSpPr>
        <p:spPr>
          <a:xfrm>
            <a:off x="0" y="0"/>
            <a:ext cx="9144000" cy="1524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6" name="Rectangle 5">
            <a:extLst>
              <a:ext uri="{FF2B5EF4-FFF2-40B4-BE49-F238E27FC236}">
                <a16:creationId xmlns:a16="http://schemas.microsoft.com/office/drawing/2014/main" id="{DCBA4FC0-8388-41BF-A454-CD9B61F6926D}"/>
              </a:ext>
            </a:extLst>
          </p:cNvPr>
          <p:cNvSpPr/>
          <p:nvPr/>
        </p:nvSpPr>
        <p:spPr>
          <a:xfrm>
            <a:off x="0" y="6705600"/>
            <a:ext cx="9144000" cy="1524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Rectangle 6">
            <a:extLst>
              <a:ext uri="{FF2B5EF4-FFF2-40B4-BE49-F238E27FC236}">
                <a16:creationId xmlns:a16="http://schemas.microsoft.com/office/drawing/2014/main" id="{73F3ADB0-245D-4FFF-A355-64650E5C7C08}"/>
              </a:ext>
            </a:extLst>
          </p:cNvPr>
          <p:cNvSpPr/>
          <p:nvPr/>
        </p:nvSpPr>
        <p:spPr>
          <a:xfrm>
            <a:off x="0" y="0"/>
            <a:ext cx="152400" cy="6858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8" name="Rectangle 7">
            <a:extLst>
              <a:ext uri="{FF2B5EF4-FFF2-40B4-BE49-F238E27FC236}">
                <a16:creationId xmlns:a16="http://schemas.microsoft.com/office/drawing/2014/main" id="{BCFF6E1E-93F7-462D-9A18-B294C4DDEB57}"/>
              </a:ext>
            </a:extLst>
          </p:cNvPr>
          <p:cNvSpPr/>
          <p:nvPr/>
        </p:nvSpPr>
        <p:spPr>
          <a:xfrm>
            <a:off x="8991600" y="0"/>
            <a:ext cx="152400" cy="6858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D2C3894A-9EF9-4BE3-A56E-7765A22DED5E}"/>
              </a:ext>
            </a:extLst>
          </p:cNvPr>
          <p:cNvSpPr>
            <a:spLocks noGrp="1"/>
          </p:cNvSpPr>
          <p:nvPr>
            <p:ph type="sldNum" sz="quarter" idx="12"/>
          </p:nvPr>
        </p:nvSpPr>
        <p:spPr/>
        <p:txBody>
          <a:bodyPr/>
          <a:lstStyle/>
          <a:p>
            <a:fld id="{90A38AAF-E429-49A9-A9D8-7413F124D63C}" type="slidenum">
              <a:rPr lang="en-US" altLang="en-US" smtClean="0"/>
              <a:pPr/>
              <a:t>2</a:t>
            </a:fld>
            <a:endParaRPr lang="en-US" altLang="en-US"/>
          </a:p>
        </p:txBody>
      </p:sp>
    </p:spTree>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C19DE9-5D03-40A6-BB31-AF627CE84D53}"/>
              </a:ext>
            </a:extLst>
          </p:cNvPr>
          <p:cNvSpPr>
            <a:spLocks noGrp="1"/>
          </p:cNvSpPr>
          <p:nvPr>
            <p:ph type="title"/>
          </p:nvPr>
        </p:nvSpPr>
        <p:spPr>
          <a:xfrm>
            <a:off x="0" y="0"/>
            <a:ext cx="9144000" cy="6347534"/>
          </a:xfrm>
        </p:spPr>
        <p:txBody>
          <a:bodyPr/>
          <a:lstStyle/>
          <a:p>
            <a:endParaRPr lang="en-US" dirty="0"/>
          </a:p>
        </p:txBody>
      </p:sp>
      <p:sp>
        <p:nvSpPr>
          <p:cNvPr id="7" name="Text Placeholder 6">
            <a:extLst>
              <a:ext uri="{FF2B5EF4-FFF2-40B4-BE49-F238E27FC236}">
                <a16:creationId xmlns:a16="http://schemas.microsoft.com/office/drawing/2014/main" id="{AD3D8073-0AC0-481A-B427-2E75EFDF6981}"/>
              </a:ext>
            </a:extLst>
          </p:cNvPr>
          <p:cNvSpPr>
            <a:spLocks noGrp="1"/>
          </p:cNvSpPr>
          <p:nvPr>
            <p:ph type="body" idx="1"/>
          </p:nvPr>
        </p:nvSpPr>
        <p:spPr>
          <a:xfrm>
            <a:off x="0" y="6347534"/>
            <a:ext cx="9144000" cy="510466"/>
          </a:xfrm>
        </p:spPr>
        <p:txBody>
          <a:bodyPr>
            <a:normAutofit/>
          </a:bodyPr>
          <a:lstStyle/>
          <a:p>
            <a:pPr algn="ctr"/>
            <a:r>
              <a:rPr lang="en-US" b="1" dirty="0"/>
              <a:t>GALILEE—JEZREEL VALLEY</a:t>
            </a:r>
          </a:p>
        </p:txBody>
      </p:sp>
      <p:pic>
        <p:nvPicPr>
          <p:cNvPr id="11" name="Picture 10">
            <a:extLst>
              <a:ext uri="{FF2B5EF4-FFF2-40B4-BE49-F238E27FC236}">
                <a16:creationId xmlns:a16="http://schemas.microsoft.com/office/drawing/2014/main" id="{60EEEE61-32DB-479A-8C6B-8FB2EC149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347534"/>
          </a:xfrm>
          <a:prstGeom prst="rect">
            <a:avLst/>
          </a:prstGeom>
        </p:spPr>
      </p:pic>
      <p:sp>
        <p:nvSpPr>
          <p:cNvPr id="4" name="Slide Number Placeholder 3">
            <a:extLst>
              <a:ext uri="{FF2B5EF4-FFF2-40B4-BE49-F238E27FC236}">
                <a16:creationId xmlns:a16="http://schemas.microsoft.com/office/drawing/2014/main" id="{3190EFF2-E30E-477B-8B89-B3FF271AFF10}"/>
              </a:ext>
            </a:extLst>
          </p:cNvPr>
          <p:cNvSpPr>
            <a:spLocks noGrp="1"/>
          </p:cNvSpPr>
          <p:nvPr>
            <p:ph type="sldNum" sz="quarter" idx="12"/>
          </p:nvPr>
        </p:nvSpPr>
        <p:spPr/>
        <p:txBody>
          <a:bodyPr/>
          <a:lstStyle/>
          <a:p>
            <a:fld id="{C67E7CC2-99DD-4ECE-84BA-0666E344C75F}" type="slidenum">
              <a:rPr lang="en-US" smtClean="0"/>
              <a:t>20</a:t>
            </a:fld>
            <a:endParaRPr lang="en-US"/>
          </a:p>
        </p:txBody>
      </p:sp>
    </p:spTree>
    <p:extLst>
      <p:ext uri="{BB962C8B-B14F-4D97-AF65-F5344CB8AC3E}">
        <p14:creationId xmlns:p14="http://schemas.microsoft.com/office/powerpoint/2010/main" val="1377948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3" name="Picture 9">
            <a:extLst>
              <a:ext uri="{FF2B5EF4-FFF2-40B4-BE49-F238E27FC236}">
                <a16:creationId xmlns:a16="http://schemas.microsoft.com/office/drawing/2014/main" id="{99EC0CFE-6D79-444F-96D7-D513F9B94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7813"/>
            <a:ext cx="36576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CFEE6A4E-CF47-46F6-B9AE-FB84C194D1A6}"/>
              </a:ext>
            </a:extLst>
          </p:cNvPr>
          <p:cNvSpPr txBox="1">
            <a:spLocks noChangeArrowheads="1"/>
          </p:cNvSpPr>
          <p:nvPr/>
        </p:nvSpPr>
        <p:spPr bwMode="auto">
          <a:xfrm>
            <a:off x="3505200" y="304800"/>
            <a:ext cx="54102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3333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Hill Country</a:t>
            </a:r>
          </a:p>
        </p:txBody>
      </p:sp>
      <p:sp>
        <p:nvSpPr>
          <p:cNvPr id="11269" name="Rectangle 5">
            <a:extLst>
              <a:ext uri="{FF2B5EF4-FFF2-40B4-BE49-F238E27FC236}">
                <a16:creationId xmlns:a16="http://schemas.microsoft.com/office/drawing/2014/main" id="{11B3F9AD-F57E-4688-9F8A-394DFA9FC0B4}"/>
              </a:ext>
            </a:extLst>
          </p:cNvPr>
          <p:cNvSpPr>
            <a:spLocks noChangeArrowheads="1"/>
          </p:cNvSpPr>
          <p:nvPr/>
        </p:nvSpPr>
        <p:spPr bwMode="auto">
          <a:xfrm>
            <a:off x="3962400" y="1219200"/>
            <a:ext cx="487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Central Hill Country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Highest peaks = 3,000 feet</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Mt. Gilboa</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Mt. Ebal</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Mt. Gerizim</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272" name="Oval 8">
            <a:extLst>
              <a:ext uri="{FF2B5EF4-FFF2-40B4-BE49-F238E27FC236}">
                <a16:creationId xmlns:a16="http://schemas.microsoft.com/office/drawing/2014/main" id="{AE2CABCB-097A-41B3-8FA0-7AEDF4B3CD27}"/>
              </a:ext>
            </a:extLst>
          </p:cNvPr>
          <p:cNvSpPr>
            <a:spLocks noChangeArrowheads="1"/>
          </p:cNvSpPr>
          <p:nvPr/>
        </p:nvSpPr>
        <p:spPr bwMode="auto">
          <a:xfrm rot="-2945316">
            <a:off x="1870075" y="2432050"/>
            <a:ext cx="1193800" cy="1765300"/>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2" name="Rectangle 9">
            <a:extLst>
              <a:ext uri="{FF2B5EF4-FFF2-40B4-BE49-F238E27FC236}">
                <a16:creationId xmlns:a16="http://schemas.microsoft.com/office/drawing/2014/main" id="{EF08AF1D-D881-4F02-9E7E-E64B218FCEFC}"/>
              </a:ext>
            </a:extLst>
          </p:cNvPr>
          <p:cNvSpPr>
            <a:spLocks noChangeArrowheads="1"/>
          </p:cNvSpPr>
          <p:nvPr/>
        </p:nvSpPr>
        <p:spPr bwMode="auto">
          <a:xfrm>
            <a:off x="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3" name="Rectangle 10">
            <a:extLst>
              <a:ext uri="{FF2B5EF4-FFF2-40B4-BE49-F238E27FC236}">
                <a16:creationId xmlns:a16="http://schemas.microsoft.com/office/drawing/2014/main" id="{611A4FF7-4ACA-483A-8512-AAFC5C69980A}"/>
              </a:ext>
            </a:extLst>
          </p:cNvPr>
          <p:cNvSpPr>
            <a:spLocks noChangeArrowheads="1"/>
          </p:cNvSpPr>
          <p:nvPr/>
        </p:nvSpPr>
        <p:spPr bwMode="auto">
          <a:xfrm>
            <a:off x="891540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4" name="Rectangle 11">
            <a:extLst>
              <a:ext uri="{FF2B5EF4-FFF2-40B4-BE49-F238E27FC236}">
                <a16:creationId xmlns:a16="http://schemas.microsoft.com/office/drawing/2014/main" id="{1DBAB0D3-C8DF-4049-874A-9DA216B68BE7}"/>
              </a:ext>
            </a:extLst>
          </p:cNvPr>
          <p:cNvSpPr>
            <a:spLocks noChangeArrowheads="1"/>
          </p:cNvSpPr>
          <p:nvPr/>
        </p:nvSpPr>
        <p:spPr bwMode="auto">
          <a:xfrm>
            <a:off x="0" y="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5" name="Rectangle 12">
            <a:extLst>
              <a:ext uri="{FF2B5EF4-FFF2-40B4-BE49-F238E27FC236}">
                <a16:creationId xmlns:a16="http://schemas.microsoft.com/office/drawing/2014/main" id="{76E11BF9-5F0E-4BA3-BB9E-0E45A2CCA459}"/>
              </a:ext>
            </a:extLst>
          </p:cNvPr>
          <p:cNvSpPr>
            <a:spLocks noChangeArrowheads="1"/>
          </p:cNvSpPr>
          <p:nvPr/>
        </p:nvSpPr>
        <p:spPr bwMode="auto">
          <a:xfrm>
            <a:off x="0" y="662940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FAF1BDF9-E82D-4457-BC2E-93F32793FF10}"/>
              </a:ext>
            </a:extLst>
          </p:cNvPr>
          <p:cNvSpPr>
            <a:spLocks noGrp="1"/>
          </p:cNvSpPr>
          <p:nvPr>
            <p:ph type="sldNum" sz="quarter" idx="12"/>
          </p:nvPr>
        </p:nvSpPr>
        <p:spPr/>
        <p:txBody>
          <a:bodyPr/>
          <a:lstStyle/>
          <a:p>
            <a:fld id="{3A3325EE-2D39-4742-A48A-B8281B466295}" type="slidenum">
              <a:rPr lang="en-US" altLang="en-US" smtClean="0"/>
              <a:pPr/>
              <a:t>21</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fade">
                                      <p:cBhvr>
                                        <p:cTn id="7" dur="2000"/>
                                        <p:tgtEl>
                                          <p:spTgt spid="11273"/>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1268"/>
                                        </p:tgtEl>
                                        <p:attrNameLst>
                                          <p:attrName>style.visibility</p:attrName>
                                        </p:attrNameLst>
                                      </p:cBhvr>
                                      <p:to>
                                        <p:strVal val="visible"/>
                                      </p:to>
                                    </p:set>
                                    <p:anim calcmode="lin" valueType="num">
                                      <p:cBhvr>
                                        <p:cTn id="11" dur="500" fill="hold"/>
                                        <p:tgtEl>
                                          <p:spTgt spid="11268"/>
                                        </p:tgtEl>
                                        <p:attrNameLst>
                                          <p:attrName>ppt_w</p:attrName>
                                        </p:attrNameLst>
                                      </p:cBhvr>
                                      <p:tavLst>
                                        <p:tav tm="0">
                                          <p:val>
                                            <p:fltVal val="0"/>
                                          </p:val>
                                        </p:tav>
                                        <p:tav tm="100000">
                                          <p:val>
                                            <p:strVal val="#ppt_w"/>
                                          </p:val>
                                        </p:tav>
                                      </p:tavLst>
                                    </p:anim>
                                    <p:anim calcmode="lin" valueType="num">
                                      <p:cBhvr>
                                        <p:cTn id="12" dur="500" fill="hold"/>
                                        <p:tgtEl>
                                          <p:spTgt spid="11268"/>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11269">
                                            <p:txEl>
                                              <p:pRg st="0" end="0"/>
                                            </p:txEl>
                                          </p:spTgt>
                                        </p:tgtEl>
                                        <p:attrNameLst>
                                          <p:attrName>style.visibility</p:attrName>
                                        </p:attrNameLst>
                                      </p:cBhvr>
                                      <p:to>
                                        <p:strVal val="visible"/>
                                      </p:to>
                                    </p:set>
                                    <p:anim calcmode="lin" valueType="num">
                                      <p:cBhvr>
                                        <p:cTn id="16"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1269">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9" presetClass="entr" presetSubtype="0" fill="hold" nodeType="afterEffect">
                                  <p:stCondLst>
                                    <p:cond delay="0"/>
                                  </p:stCondLst>
                                  <p:childTnLst>
                                    <p:set>
                                      <p:cBhvr>
                                        <p:cTn id="20" dur="1" fill="hold">
                                          <p:stCondLst>
                                            <p:cond delay="0"/>
                                          </p:stCondLst>
                                        </p:cTn>
                                        <p:tgtEl>
                                          <p:spTgt spid="11269">
                                            <p:txEl>
                                              <p:pRg st="1" end="1"/>
                                            </p:txEl>
                                          </p:spTgt>
                                        </p:tgtEl>
                                        <p:attrNameLst>
                                          <p:attrName>style.visibility</p:attrName>
                                        </p:attrNameLst>
                                      </p:cBhvr>
                                      <p:to>
                                        <p:strVal val="visible"/>
                                      </p:to>
                                    </p:set>
                                    <p:animEffect transition="in" filter="dissolve">
                                      <p:cBhvr>
                                        <p:cTn id="21" dur="500"/>
                                        <p:tgtEl>
                                          <p:spTgt spid="11269">
                                            <p:txEl>
                                              <p:pRg st="1" end="1"/>
                                            </p:txEl>
                                          </p:spTgt>
                                        </p:tgtEl>
                                      </p:cBhvr>
                                    </p:animEffect>
                                  </p:childTnLst>
                                </p:cTn>
                              </p:par>
                            </p:childTnLst>
                          </p:cTn>
                        </p:par>
                        <p:par>
                          <p:cTn id="22" fill="hold" nodeType="afterGroup">
                            <p:stCondLst>
                              <p:cond delay="3500"/>
                            </p:stCondLst>
                            <p:childTnLst>
                              <p:par>
                                <p:cTn id="23" presetID="9" presetClass="entr" presetSubtype="0" fill="hold" nodeType="afterEffect">
                                  <p:stCondLst>
                                    <p:cond delay="0"/>
                                  </p:stCondLst>
                                  <p:childTnLst>
                                    <p:set>
                                      <p:cBhvr>
                                        <p:cTn id="24" dur="1" fill="hold">
                                          <p:stCondLst>
                                            <p:cond delay="0"/>
                                          </p:stCondLst>
                                        </p:cTn>
                                        <p:tgtEl>
                                          <p:spTgt spid="11269">
                                            <p:txEl>
                                              <p:pRg st="2" end="2"/>
                                            </p:txEl>
                                          </p:spTgt>
                                        </p:tgtEl>
                                        <p:attrNameLst>
                                          <p:attrName>style.visibility</p:attrName>
                                        </p:attrNameLst>
                                      </p:cBhvr>
                                      <p:to>
                                        <p:strVal val="visible"/>
                                      </p:to>
                                    </p:set>
                                    <p:animEffect transition="in" filter="dissolve">
                                      <p:cBhvr>
                                        <p:cTn id="25" dur="500"/>
                                        <p:tgtEl>
                                          <p:spTgt spid="11269">
                                            <p:txEl>
                                              <p:pRg st="2" end="2"/>
                                            </p:txEl>
                                          </p:spTgt>
                                        </p:tgtEl>
                                      </p:cBhvr>
                                    </p:animEffect>
                                  </p:childTnLst>
                                </p:cTn>
                              </p:par>
                            </p:childTnLst>
                          </p:cTn>
                        </p:par>
                        <p:par>
                          <p:cTn id="26" fill="hold" nodeType="afterGroup">
                            <p:stCondLst>
                              <p:cond delay="4000"/>
                            </p:stCondLst>
                            <p:childTnLst>
                              <p:par>
                                <p:cTn id="27" presetID="9" presetClass="entr" presetSubtype="0" fill="hold" nodeType="afterEffect">
                                  <p:stCondLst>
                                    <p:cond delay="0"/>
                                  </p:stCondLst>
                                  <p:childTnLst>
                                    <p:set>
                                      <p:cBhvr>
                                        <p:cTn id="28" dur="1" fill="hold">
                                          <p:stCondLst>
                                            <p:cond delay="0"/>
                                          </p:stCondLst>
                                        </p:cTn>
                                        <p:tgtEl>
                                          <p:spTgt spid="11269">
                                            <p:txEl>
                                              <p:pRg st="3" end="3"/>
                                            </p:txEl>
                                          </p:spTgt>
                                        </p:tgtEl>
                                        <p:attrNameLst>
                                          <p:attrName>style.visibility</p:attrName>
                                        </p:attrNameLst>
                                      </p:cBhvr>
                                      <p:to>
                                        <p:strVal val="visible"/>
                                      </p:to>
                                    </p:set>
                                    <p:animEffect transition="in" filter="dissolve">
                                      <p:cBhvr>
                                        <p:cTn id="29" dur="500"/>
                                        <p:tgtEl>
                                          <p:spTgt spid="11269">
                                            <p:txEl>
                                              <p:pRg st="3" end="3"/>
                                            </p:txEl>
                                          </p:spTgt>
                                        </p:tgtEl>
                                      </p:cBhvr>
                                    </p:animEffect>
                                  </p:childTnLst>
                                </p:cTn>
                              </p:par>
                            </p:childTnLst>
                          </p:cTn>
                        </p:par>
                        <p:par>
                          <p:cTn id="30" fill="hold" nodeType="afterGroup">
                            <p:stCondLst>
                              <p:cond delay="4500"/>
                            </p:stCondLst>
                            <p:childTnLst>
                              <p:par>
                                <p:cTn id="31" presetID="9" presetClass="entr" presetSubtype="0" fill="hold" nodeType="afterEffect">
                                  <p:stCondLst>
                                    <p:cond delay="0"/>
                                  </p:stCondLst>
                                  <p:childTnLst>
                                    <p:set>
                                      <p:cBhvr>
                                        <p:cTn id="32" dur="1" fill="hold">
                                          <p:stCondLst>
                                            <p:cond delay="0"/>
                                          </p:stCondLst>
                                        </p:cTn>
                                        <p:tgtEl>
                                          <p:spTgt spid="11269">
                                            <p:txEl>
                                              <p:pRg st="4" end="4"/>
                                            </p:txEl>
                                          </p:spTgt>
                                        </p:tgtEl>
                                        <p:attrNameLst>
                                          <p:attrName>style.visibility</p:attrName>
                                        </p:attrNameLst>
                                      </p:cBhvr>
                                      <p:to>
                                        <p:strVal val="visible"/>
                                      </p:to>
                                    </p:set>
                                    <p:animEffect transition="in" filter="dissolve">
                                      <p:cBhvr>
                                        <p:cTn id="33" dur="500"/>
                                        <p:tgtEl>
                                          <p:spTgt spid="11269">
                                            <p:txEl>
                                              <p:pRg st="4" end="4"/>
                                            </p:txEl>
                                          </p:spTgt>
                                        </p:tgtEl>
                                      </p:cBhvr>
                                    </p:animEffect>
                                  </p:childTnLst>
                                </p:cTn>
                              </p:par>
                            </p:childTnLst>
                          </p:cTn>
                        </p:par>
                        <p:par>
                          <p:cTn id="34" fill="hold" nodeType="afterGroup">
                            <p:stCondLst>
                              <p:cond delay="5000"/>
                            </p:stCondLst>
                            <p:childTnLst>
                              <p:par>
                                <p:cTn id="35" presetID="23" presetClass="entr" presetSubtype="16" fill="hold" grpId="0" nodeType="afterEffect">
                                  <p:stCondLst>
                                    <p:cond delay="0"/>
                                  </p:stCondLst>
                                  <p:childTnLst>
                                    <p:set>
                                      <p:cBhvr>
                                        <p:cTn id="36" dur="1" fill="hold">
                                          <p:stCondLst>
                                            <p:cond delay="0"/>
                                          </p:stCondLst>
                                        </p:cTn>
                                        <p:tgtEl>
                                          <p:spTgt spid="11272"/>
                                        </p:tgtEl>
                                        <p:attrNameLst>
                                          <p:attrName>style.visibility</p:attrName>
                                        </p:attrNameLst>
                                      </p:cBhvr>
                                      <p:to>
                                        <p:strVal val="visible"/>
                                      </p:to>
                                    </p:set>
                                    <p:anim calcmode="lin" valueType="num">
                                      <p:cBhvr>
                                        <p:cTn id="37" dur="500" fill="hold"/>
                                        <p:tgtEl>
                                          <p:spTgt spid="11272"/>
                                        </p:tgtEl>
                                        <p:attrNameLst>
                                          <p:attrName>ppt_w</p:attrName>
                                        </p:attrNameLst>
                                      </p:cBhvr>
                                      <p:tavLst>
                                        <p:tav tm="0">
                                          <p:val>
                                            <p:fltVal val="0"/>
                                          </p:val>
                                        </p:tav>
                                        <p:tav tm="100000">
                                          <p:val>
                                            <p:strVal val="#ppt_w"/>
                                          </p:val>
                                        </p:tav>
                                      </p:tavLst>
                                    </p:anim>
                                    <p:anim calcmode="lin" valueType="num">
                                      <p:cBhvr>
                                        <p:cTn id="38" dur="500" fill="hold"/>
                                        <p:tgtEl>
                                          <p:spTgt spid="112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7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3"/>
          <p:cNvGrpSpPr>
            <a:grpSpLocks noGrp="1" noUngrp="1" noChangeAspect="1"/>
          </p:cNvGrpSpPr>
          <p:nvPr/>
        </p:nvGrpSpPr>
        <p:grpSpPr bwMode="auto">
          <a:xfrm>
            <a:off x="0" y="0"/>
            <a:ext cx="9144000" cy="6529388"/>
            <a:chOff x="685800" y="844550"/>
            <a:chExt cx="7772400" cy="5549900"/>
          </a:xfrm>
        </p:grpSpPr>
        <p:pic>
          <p:nvPicPr>
            <p:cNvPr id="20482" name="Picture 1" descr="Mt Gerizim, Shechem, and Mt Ebal from east, tb050106458"/>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20483"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Central Hill Country—Mt. Gerizim, Shechem, and Mt. Ebal from eas</a:t>
              </a:r>
              <a:r>
                <a:rPr kumimoji="0" lang="en-US" sz="2200" b="0"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t</a:t>
              </a:r>
            </a:p>
          </p:txBody>
        </p:sp>
      </p:grpSp>
      <p:sp>
        <p:nvSpPr>
          <p:cNvPr id="4" name="Slide Number Placeholder 3">
            <a:extLst>
              <a:ext uri="{FF2B5EF4-FFF2-40B4-BE49-F238E27FC236}">
                <a16:creationId xmlns:a16="http://schemas.microsoft.com/office/drawing/2014/main" id="{DCC69F58-9DC2-4A15-A280-4B697B29833E}"/>
              </a:ext>
            </a:extLst>
          </p:cNvPr>
          <p:cNvSpPr>
            <a:spLocks noGrp="1"/>
          </p:cNvSpPr>
          <p:nvPr>
            <p:ph type="sldNum" sz="quarter" idx="12"/>
          </p:nvPr>
        </p:nvSpPr>
        <p:spPr/>
        <p:txBody>
          <a:bodyPr/>
          <a:lstStyle/>
          <a:p>
            <a:pPr>
              <a:defRPr/>
            </a:pPr>
            <a:fld id="{55324C39-36C3-4938-9E69-E238935C8B13}" type="slidenum">
              <a:rPr lang="en-US" smtClean="0"/>
              <a:pPr>
                <a:defRPr/>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a:extLst>
              <a:ext uri="{FF2B5EF4-FFF2-40B4-BE49-F238E27FC236}">
                <a16:creationId xmlns:a16="http://schemas.microsoft.com/office/drawing/2014/main" id="{015CA202-529E-42E7-85FA-D225684FB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3352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a:extLst>
              <a:ext uri="{FF2B5EF4-FFF2-40B4-BE49-F238E27FC236}">
                <a16:creationId xmlns:a16="http://schemas.microsoft.com/office/drawing/2014/main" id="{8CDC85EA-5BE8-4D8D-980C-CCC2D152A99E}"/>
              </a:ext>
            </a:extLst>
          </p:cNvPr>
          <p:cNvSpPr txBox="1">
            <a:spLocks noChangeArrowheads="1"/>
          </p:cNvSpPr>
          <p:nvPr/>
        </p:nvSpPr>
        <p:spPr bwMode="auto">
          <a:xfrm>
            <a:off x="3657600" y="304800"/>
            <a:ext cx="52578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3333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Hill Country</a:t>
            </a:r>
          </a:p>
        </p:txBody>
      </p:sp>
      <p:sp>
        <p:nvSpPr>
          <p:cNvPr id="12293" name="Rectangle 5">
            <a:extLst>
              <a:ext uri="{FF2B5EF4-FFF2-40B4-BE49-F238E27FC236}">
                <a16:creationId xmlns:a16="http://schemas.microsoft.com/office/drawing/2014/main" id="{736C59B5-2059-4413-8F32-0965719314F8}"/>
              </a:ext>
            </a:extLst>
          </p:cNvPr>
          <p:cNvSpPr>
            <a:spLocks noChangeArrowheads="1"/>
          </p:cNvSpPr>
          <p:nvPr/>
        </p:nvSpPr>
        <p:spPr bwMode="auto">
          <a:xfrm>
            <a:off x="3657600" y="1143000"/>
            <a:ext cx="5181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Hill Country of Judah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50 mile stretch of land averaging about 2,000 feet above sea level</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Shallow valleys and domelike mountains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Bethlehem is 3,800 feet above the Dead Sea 14 miles away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2295" name="Oval 7">
            <a:extLst>
              <a:ext uri="{FF2B5EF4-FFF2-40B4-BE49-F238E27FC236}">
                <a16:creationId xmlns:a16="http://schemas.microsoft.com/office/drawing/2014/main" id="{6FDD3451-2E29-45DF-A9CD-3A63BC38A91B}"/>
              </a:ext>
            </a:extLst>
          </p:cNvPr>
          <p:cNvSpPr>
            <a:spLocks noChangeArrowheads="1"/>
          </p:cNvSpPr>
          <p:nvPr/>
        </p:nvSpPr>
        <p:spPr bwMode="auto">
          <a:xfrm rot="-4269375">
            <a:off x="917575" y="4059238"/>
            <a:ext cx="2090737" cy="1589088"/>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0" name="Rectangle 8">
            <a:extLst>
              <a:ext uri="{FF2B5EF4-FFF2-40B4-BE49-F238E27FC236}">
                <a16:creationId xmlns:a16="http://schemas.microsoft.com/office/drawing/2014/main" id="{66320A10-6EF1-4DDF-B490-405C532B348E}"/>
              </a:ext>
            </a:extLst>
          </p:cNvPr>
          <p:cNvSpPr>
            <a:spLocks noChangeArrowheads="1"/>
          </p:cNvSpPr>
          <p:nvPr/>
        </p:nvSpPr>
        <p:spPr bwMode="auto">
          <a:xfrm>
            <a:off x="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1" name="Rectangle 9">
            <a:extLst>
              <a:ext uri="{FF2B5EF4-FFF2-40B4-BE49-F238E27FC236}">
                <a16:creationId xmlns:a16="http://schemas.microsoft.com/office/drawing/2014/main" id="{8130406A-3DB1-455F-99C5-B61E4A5D2460}"/>
              </a:ext>
            </a:extLst>
          </p:cNvPr>
          <p:cNvSpPr>
            <a:spLocks noChangeArrowheads="1"/>
          </p:cNvSpPr>
          <p:nvPr/>
        </p:nvSpPr>
        <p:spPr bwMode="auto">
          <a:xfrm>
            <a:off x="891540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2" name="Rectangle 10">
            <a:extLst>
              <a:ext uri="{FF2B5EF4-FFF2-40B4-BE49-F238E27FC236}">
                <a16:creationId xmlns:a16="http://schemas.microsoft.com/office/drawing/2014/main" id="{F31753C0-F68C-483A-97F1-9FB47BCBE422}"/>
              </a:ext>
            </a:extLst>
          </p:cNvPr>
          <p:cNvSpPr>
            <a:spLocks noChangeArrowheads="1"/>
          </p:cNvSpPr>
          <p:nvPr/>
        </p:nvSpPr>
        <p:spPr bwMode="auto">
          <a:xfrm>
            <a:off x="0" y="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3" name="Rectangle 11">
            <a:extLst>
              <a:ext uri="{FF2B5EF4-FFF2-40B4-BE49-F238E27FC236}">
                <a16:creationId xmlns:a16="http://schemas.microsoft.com/office/drawing/2014/main" id="{FDEAB25C-C17D-4E95-9C1C-C3794DC1B2D2}"/>
              </a:ext>
            </a:extLst>
          </p:cNvPr>
          <p:cNvSpPr>
            <a:spLocks noChangeArrowheads="1"/>
          </p:cNvSpPr>
          <p:nvPr/>
        </p:nvSpPr>
        <p:spPr bwMode="auto">
          <a:xfrm>
            <a:off x="0" y="662940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F4FF0F89-86F1-44FF-8B00-AF1C47D462AA}"/>
              </a:ext>
            </a:extLst>
          </p:cNvPr>
          <p:cNvSpPr>
            <a:spLocks noGrp="1"/>
          </p:cNvSpPr>
          <p:nvPr>
            <p:ph type="sldNum" sz="quarter" idx="12"/>
          </p:nvPr>
        </p:nvSpPr>
        <p:spPr/>
        <p:txBody>
          <a:bodyPr/>
          <a:lstStyle/>
          <a:p>
            <a:fld id="{3A3325EE-2D39-4742-A48A-B8281B466295}" type="slidenum">
              <a:rPr lang="en-US" altLang="en-US" smtClean="0"/>
              <a:pPr/>
              <a:t>23</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fade">
                                      <p:cBhvr>
                                        <p:cTn id="7" dur="2000"/>
                                        <p:tgtEl>
                                          <p:spTgt spid="12296"/>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2292"/>
                                        </p:tgtEl>
                                        <p:attrNameLst>
                                          <p:attrName>style.visibility</p:attrName>
                                        </p:attrNameLst>
                                      </p:cBhvr>
                                      <p:to>
                                        <p:strVal val="visible"/>
                                      </p:to>
                                    </p:set>
                                    <p:anim calcmode="lin" valueType="num">
                                      <p:cBhvr>
                                        <p:cTn id="11" dur="500" fill="hold"/>
                                        <p:tgtEl>
                                          <p:spTgt spid="12292"/>
                                        </p:tgtEl>
                                        <p:attrNameLst>
                                          <p:attrName>ppt_w</p:attrName>
                                        </p:attrNameLst>
                                      </p:cBhvr>
                                      <p:tavLst>
                                        <p:tav tm="0">
                                          <p:val>
                                            <p:fltVal val="0"/>
                                          </p:val>
                                        </p:tav>
                                        <p:tav tm="100000">
                                          <p:val>
                                            <p:strVal val="#ppt_w"/>
                                          </p:val>
                                        </p:tav>
                                      </p:tavLst>
                                    </p:anim>
                                    <p:anim calcmode="lin" valueType="num">
                                      <p:cBhvr>
                                        <p:cTn id="12" dur="500" fill="hold"/>
                                        <p:tgtEl>
                                          <p:spTgt spid="12292"/>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12293">
                                            <p:txEl>
                                              <p:pRg st="0" end="0"/>
                                            </p:txEl>
                                          </p:spTgt>
                                        </p:tgtEl>
                                        <p:attrNameLst>
                                          <p:attrName>style.visibility</p:attrName>
                                        </p:attrNameLst>
                                      </p:cBhvr>
                                      <p:to>
                                        <p:strVal val="visible"/>
                                      </p:to>
                                    </p:set>
                                    <p:anim calcmode="lin" valueType="num">
                                      <p:cBhvr>
                                        <p:cTn id="16" dur="500" fill="hold"/>
                                        <p:tgtEl>
                                          <p:spTgt spid="1229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293">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9" presetClass="entr" presetSubtype="0" fill="hold" nodeType="afterEffect">
                                  <p:stCondLst>
                                    <p:cond delay="0"/>
                                  </p:stCondLst>
                                  <p:childTnLst>
                                    <p:set>
                                      <p:cBhvr>
                                        <p:cTn id="20" dur="1" fill="hold">
                                          <p:stCondLst>
                                            <p:cond delay="0"/>
                                          </p:stCondLst>
                                        </p:cTn>
                                        <p:tgtEl>
                                          <p:spTgt spid="12293">
                                            <p:txEl>
                                              <p:pRg st="1" end="1"/>
                                            </p:txEl>
                                          </p:spTgt>
                                        </p:tgtEl>
                                        <p:attrNameLst>
                                          <p:attrName>style.visibility</p:attrName>
                                        </p:attrNameLst>
                                      </p:cBhvr>
                                      <p:to>
                                        <p:strVal val="visible"/>
                                      </p:to>
                                    </p:set>
                                    <p:animEffect transition="in" filter="dissolve">
                                      <p:cBhvr>
                                        <p:cTn id="21" dur="500"/>
                                        <p:tgtEl>
                                          <p:spTgt spid="12293">
                                            <p:txEl>
                                              <p:pRg st="1" end="1"/>
                                            </p:txEl>
                                          </p:spTgt>
                                        </p:tgtEl>
                                      </p:cBhvr>
                                    </p:animEffect>
                                  </p:childTnLst>
                                </p:cTn>
                              </p:par>
                            </p:childTnLst>
                          </p:cTn>
                        </p:par>
                        <p:par>
                          <p:cTn id="22" fill="hold" nodeType="afterGroup">
                            <p:stCondLst>
                              <p:cond delay="3500"/>
                            </p:stCondLst>
                            <p:childTnLst>
                              <p:par>
                                <p:cTn id="23" presetID="9" presetClass="entr" presetSubtype="0" fill="hold" nodeType="afterEffect">
                                  <p:stCondLst>
                                    <p:cond delay="0"/>
                                  </p:stCondLst>
                                  <p:childTnLst>
                                    <p:set>
                                      <p:cBhvr>
                                        <p:cTn id="24" dur="1" fill="hold">
                                          <p:stCondLst>
                                            <p:cond delay="0"/>
                                          </p:stCondLst>
                                        </p:cTn>
                                        <p:tgtEl>
                                          <p:spTgt spid="12293">
                                            <p:txEl>
                                              <p:pRg st="2" end="2"/>
                                            </p:txEl>
                                          </p:spTgt>
                                        </p:tgtEl>
                                        <p:attrNameLst>
                                          <p:attrName>style.visibility</p:attrName>
                                        </p:attrNameLst>
                                      </p:cBhvr>
                                      <p:to>
                                        <p:strVal val="visible"/>
                                      </p:to>
                                    </p:set>
                                    <p:animEffect transition="in" filter="dissolve">
                                      <p:cBhvr>
                                        <p:cTn id="25" dur="500"/>
                                        <p:tgtEl>
                                          <p:spTgt spid="12293">
                                            <p:txEl>
                                              <p:pRg st="2" end="2"/>
                                            </p:txEl>
                                          </p:spTgt>
                                        </p:tgtEl>
                                      </p:cBhvr>
                                    </p:animEffect>
                                  </p:childTnLst>
                                </p:cTn>
                              </p:par>
                            </p:childTnLst>
                          </p:cTn>
                        </p:par>
                        <p:par>
                          <p:cTn id="26" fill="hold" nodeType="afterGroup">
                            <p:stCondLst>
                              <p:cond delay="4000"/>
                            </p:stCondLst>
                            <p:childTnLst>
                              <p:par>
                                <p:cTn id="27" presetID="9" presetClass="entr" presetSubtype="0" fill="hold" nodeType="afterEffect">
                                  <p:stCondLst>
                                    <p:cond delay="0"/>
                                  </p:stCondLst>
                                  <p:childTnLst>
                                    <p:set>
                                      <p:cBhvr>
                                        <p:cTn id="28" dur="1" fill="hold">
                                          <p:stCondLst>
                                            <p:cond delay="0"/>
                                          </p:stCondLst>
                                        </p:cTn>
                                        <p:tgtEl>
                                          <p:spTgt spid="12293">
                                            <p:txEl>
                                              <p:pRg st="3" end="3"/>
                                            </p:txEl>
                                          </p:spTgt>
                                        </p:tgtEl>
                                        <p:attrNameLst>
                                          <p:attrName>style.visibility</p:attrName>
                                        </p:attrNameLst>
                                      </p:cBhvr>
                                      <p:to>
                                        <p:strVal val="visible"/>
                                      </p:to>
                                    </p:set>
                                    <p:animEffect transition="in" filter="dissolve">
                                      <p:cBhvr>
                                        <p:cTn id="29" dur="500"/>
                                        <p:tgtEl>
                                          <p:spTgt spid="12293">
                                            <p:txEl>
                                              <p:pRg st="3" end="3"/>
                                            </p:txEl>
                                          </p:spTgt>
                                        </p:tgtEl>
                                      </p:cBhvr>
                                    </p:animEffect>
                                  </p:childTnLst>
                                </p:cTn>
                              </p:par>
                            </p:childTnLst>
                          </p:cTn>
                        </p:par>
                        <p:par>
                          <p:cTn id="30" fill="hold" nodeType="afterGroup">
                            <p:stCondLst>
                              <p:cond delay="4500"/>
                            </p:stCondLst>
                            <p:childTnLst>
                              <p:par>
                                <p:cTn id="31" presetID="23" presetClass="entr" presetSubtype="16" fill="hold" grpId="0" nodeType="afterEffect">
                                  <p:stCondLst>
                                    <p:cond delay="0"/>
                                  </p:stCondLst>
                                  <p:childTnLst>
                                    <p:set>
                                      <p:cBhvr>
                                        <p:cTn id="32" dur="1" fill="hold">
                                          <p:stCondLst>
                                            <p:cond delay="0"/>
                                          </p:stCondLst>
                                        </p:cTn>
                                        <p:tgtEl>
                                          <p:spTgt spid="12295"/>
                                        </p:tgtEl>
                                        <p:attrNameLst>
                                          <p:attrName>style.visibility</p:attrName>
                                        </p:attrNameLst>
                                      </p:cBhvr>
                                      <p:to>
                                        <p:strVal val="visible"/>
                                      </p:to>
                                    </p:set>
                                    <p:anim calcmode="lin" valueType="num">
                                      <p:cBhvr>
                                        <p:cTn id="33" dur="500" fill="hold"/>
                                        <p:tgtEl>
                                          <p:spTgt spid="12295"/>
                                        </p:tgtEl>
                                        <p:attrNameLst>
                                          <p:attrName>ppt_w</p:attrName>
                                        </p:attrNameLst>
                                      </p:cBhvr>
                                      <p:tavLst>
                                        <p:tav tm="0">
                                          <p:val>
                                            <p:fltVal val="0"/>
                                          </p:val>
                                        </p:tav>
                                        <p:tav tm="100000">
                                          <p:val>
                                            <p:strVal val="#ppt_w"/>
                                          </p:val>
                                        </p:tav>
                                      </p:tavLst>
                                    </p:anim>
                                    <p:anim calcmode="lin" valueType="num">
                                      <p:cBhvr>
                                        <p:cTn id="34" dur="500" fill="hold"/>
                                        <p:tgtEl>
                                          <p:spTgt spid="122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3"/>
          <p:cNvGrpSpPr>
            <a:grpSpLocks noGrp="1" noUngrp="1" noChangeAspect="1"/>
          </p:cNvGrpSpPr>
          <p:nvPr/>
        </p:nvGrpSpPr>
        <p:grpSpPr bwMode="auto">
          <a:xfrm>
            <a:off x="0" y="0"/>
            <a:ext cx="9144000" cy="6529388"/>
            <a:chOff x="685800" y="844550"/>
            <a:chExt cx="7772400" cy="5549900"/>
          </a:xfrm>
        </p:grpSpPr>
        <p:pic>
          <p:nvPicPr>
            <p:cNvPr id="133122" name="Picture 1" descr="Jerusalem and Ein Kerem from northwest, tb020305202"/>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133123" name="Rectangle 2"/>
            <p:cNvSpPr>
              <a:spLocks noChangeArrowheads="1"/>
            </p:cNvSpPr>
            <p:nvPr/>
          </p:nvSpPr>
          <p:spPr bwMode="auto">
            <a:xfrm>
              <a:off x="685800" y="6051550"/>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itchFamily="34" charset="0"/>
                  <a:ea typeface="+mn-ea"/>
                  <a:cs typeface="Arial" charset="0"/>
                </a:rPr>
                <a:t>Judah Hill Country--Jerusalem and Ein </a:t>
              </a:r>
              <a:r>
                <a:rPr kumimoji="0" lang="en-US" sz="2200" b="1" i="0" u="none" strike="noStrike" kern="1200" cap="none" spc="0" normalizeH="0" baseline="0" noProof="0" dirty="0" err="1">
                  <a:ln>
                    <a:noFill/>
                  </a:ln>
                  <a:solidFill>
                    <a:srgbClr val="000000"/>
                  </a:solidFill>
                  <a:effectLst/>
                  <a:uLnTx/>
                  <a:uFillTx/>
                  <a:latin typeface="Calibri" pitchFamily="34" charset="0"/>
                  <a:ea typeface="+mn-ea"/>
                  <a:cs typeface="Arial" charset="0"/>
                </a:rPr>
                <a:t>Kerem</a:t>
              </a:r>
              <a:r>
                <a:rPr kumimoji="0" lang="en-US" sz="2200" b="1" i="0" u="none" strike="noStrike" kern="1200" cap="none" spc="0" normalizeH="0" baseline="0" noProof="0" dirty="0">
                  <a:ln>
                    <a:noFill/>
                  </a:ln>
                  <a:solidFill>
                    <a:srgbClr val="000000"/>
                  </a:solidFill>
                  <a:effectLst/>
                  <a:uLnTx/>
                  <a:uFillTx/>
                  <a:latin typeface="Calibri" pitchFamily="34" charset="0"/>
                  <a:ea typeface="+mn-ea"/>
                  <a:cs typeface="Arial" charset="0"/>
                </a:rPr>
                <a:t> from northwest</a:t>
              </a:r>
            </a:p>
          </p:txBody>
        </p:sp>
      </p:grpSp>
      <p:sp>
        <p:nvSpPr>
          <p:cNvPr id="4" name="Slide Number Placeholder 3">
            <a:extLst>
              <a:ext uri="{FF2B5EF4-FFF2-40B4-BE49-F238E27FC236}">
                <a16:creationId xmlns:a16="http://schemas.microsoft.com/office/drawing/2014/main" id="{D06852F0-4675-47A0-B7C8-19BE53A947EB}"/>
              </a:ext>
            </a:extLst>
          </p:cNvPr>
          <p:cNvSpPr>
            <a:spLocks noGrp="1"/>
          </p:cNvSpPr>
          <p:nvPr>
            <p:ph type="sldNum" sz="quarter" idx="12"/>
          </p:nvPr>
        </p:nvSpPr>
        <p:spPr/>
        <p:txBody>
          <a:bodyPr/>
          <a:lstStyle/>
          <a:p>
            <a:pPr>
              <a:defRPr/>
            </a:pPr>
            <a:fld id="{5B23C87F-FEEA-48B1-8E84-0829E060B245}" type="slidenum">
              <a:rPr lang="en-US" smtClean="0"/>
              <a:pPr>
                <a:defRPr/>
              </a:pPr>
              <a:t>24</a:t>
            </a:fld>
            <a:endParaRPr lang="en-US"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a:extLst>
              <a:ext uri="{FF2B5EF4-FFF2-40B4-BE49-F238E27FC236}">
                <a16:creationId xmlns:a16="http://schemas.microsoft.com/office/drawing/2014/main" id="{0AEF1218-7AA2-409F-949B-C36385EED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3352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a:extLst>
              <a:ext uri="{FF2B5EF4-FFF2-40B4-BE49-F238E27FC236}">
                <a16:creationId xmlns:a16="http://schemas.microsoft.com/office/drawing/2014/main" id="{5216152A-1F8C-4528-8920-DD481E30387B}"/>
              </a:ext>
            </a:extLst>
          </p:cNvPr>
          <p:cNvSpPr txBox="1">
            <a:spLocks noChangeArrowheads="1"/>
          </p:cNvSpPr>
          <p:nvPr/>
        </p:nvSpPr>
        <p:spPr bwMode="auto">
          <a:xfrm>
            <a:off x="3657600" y="304800"/>
            <a:ext cx="52578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3333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Hill Country</a:t>
            </a:r>
          </a:p>
        </p:txBody>
      </p:sp>
      <p:sp>
        <p:nvSpPr>
          <p:cNvPr id="12293" name="Rectangle 5">
            <a:extLst>
              <a:ext uri="{FF2B5EF4-FFF2-40B4-BE49-F238E27FC236}">
                <a16:creationId xmlns:a16="http://schemas.microsoft.com/office/drawing/2014/main" id="{4741918D-496E-4492-A043-6750BB544F27}"/>
              </a:ext>
            </a:extLst>
          </p:cNvPr>
          <p:cNvSpPr>
            <a:spLocks noChangeArrowheads="1"/>
          </p:cNvSpPr>
          <p:nvPr/>
        </p:nvSpPr>
        <p:spPr bwMode="auto">
          <a:xfrm>
            <a:off x="3657600" y="1143000"/>
            <a:ext cx="5181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Hill Country of Judah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From Mt. of Olives to the Dead Sea the land falls from 2,680 feet above sea level to 1,292 feet below sea level!</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2295" name="Oval 7">
            <a:extLst>
              <a:ext uri="{FF2B5EF4-FFF2-40B4-BE49-F238E27FC236}">
                <a16:creationId xmlns:a16="http://schemas.microsoft.com/office/drawing/2014/main" id="{50DBA3EE-1780-42FA-A2E3-51A2A6C0803C}"/>
              </a:ext>
            </a:extLst>
          </p:cNvPr>
          <p:cNvSpPr>
            <a:spLocks noChangeArrowheads="1"/>
          </p:cNvSpPr>
          <p:nvPr/>
        </p:nvSpPr>
        <p:spPr bwMode="auto">
          <a:xfrm rot="-4269375">
            <a:off x="884238" y="3984625"/>
            <a:ext cx="2011362" cy="1620838"/>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4" name="Rectangle 8">
            <a:extLst>
              <a:ext uri="{FF2B5EF4-FFF2-40B4-BE49-F238E27FC236}">
                <a16:creationId xmlns:a16="http://schemas.microsoft.com/office/drawing/2014/main" id="{00909852-10E6-45E7-B459-CCB0EBCA3583}"/>
              </a:ext>
            </a:extLst>
          </p:cNvPr>
          <p:cNvSpPr>
            <a:spLocks noChangeArrowheads="1"/>
          </p:cNvSpPr>
          <p:nvPr/>
        </p:nvSpPr>
        <p:spPr bwMode="auto">
          <a:xfrm>
            <a:off x="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5" name="Rectangle 9">
            <a:extLst>
              <a:ext uri="{FF2B5EF4-FFF2-40B4-BE49-F238E27FC236}">
                <a16:creationId xmlns:a16="http://schemas.microsoft.com/office/drawing/2014/main" id="{E4C24777-EBB3-4848-9AD5-3F4CE43A1D3D}"/>
              </a:ext>
            </a:extLst>
          </p:cNvPr>
          <p:cNvSpPr>
            <a:spLocks noChangeArrowheads="1"/>
          </p:cNvSpPr>
          <p:nvPr/>
        </p:nvSpPr>
        <p:spPr bwMode="auto">
          <a:xfrm>
            <a:off x="891540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6" name="Rectangle 10">
            <a:extLst>
              <a:ext uri="{FF2B5EF4-FFF2-40B4-BE49-F238E27FC236}">
                <a16:creationId xmlns:a16="http://schemas.microsoft.com/office/drawing/2014/main" id="{821C9719-7CDA-46CF-A9E4-C5D2644583EB}"/>
              </a:ext>
            </a:extLst>
          </p:cNvPr>
          <p:cNvSpPr>
            <a:spLocks noChangeArrowheads="1"/>
          </p:cNvSpPr>
          <p:nvPr/>
        </p:nvSpPr>
        <p:spPr bwMode="auto">
          <a:xfrm>
            <a:off x="0" y="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7" name="Rectangle 11">
            <a:extLst>
              <a:ext uri="{FF2B5EF4-FFF2-40B4-BE49-F238E27FC236}">
                <a16:creationId xmlns:a16="http://schemas.microsoft.com/office/drawing/2014/main" id="{7B7B777C-E471-4C57-9E0E-C05AC72D80CE}"/>
              </a:ext>
            </a:extLst>
          </p:cNvPr>
          <p:cNvSpPr>
            <a:spLocks noChangeArrowheads="1"/>
          </p:cNvSpPr>
          <p:nvPr/>
        </p:nvSpPr>
        <p:spPr bwMode="auto">
          <a:xfrm>
            <a:off x="0" y="662940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B5792379-1E86-47E5-A2BE-70FA78592672}"/>
              </a:ext>
            </a:extLst>
          </p:cNvPr>
          <p:cNvSpPr>
            <a:spLocks noGrp="1"/>
          </p:cNvSpPr>
          <p:nvPr>
            <p:ph type="sldNum" sz="quarter" idx="12"/>
          </p:nvPr>
        </p:nvSpPr>
        <p:spPr/>
        <p:txBody>
          <a:bodyPr/>
          <a:lstStyle/>
          <a:p>
            <a:fld id="{3A3325EE-2D39-4742-A48A-B8281B466295}" type="slidenum">
              <a:rPr lang="en-US" altLang="en-US" smtClean="0"/>
              <a:pPr/>
              <a:t>25</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fade">
                                      <p:cBhvr>
                                        <p:cTn id="7" dur="2000"/>
                                        <p:tgtEl>
                                          <p:spTgt spid="12296"/>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2292"/>
                                        </p:tgtEl>
                                        <p:attrNameLst>
                                          <p:attrName>style.visibility</p:attrName>
                                        </p:attrNameLst>
                                      </p:cBhvr>
                                      <p:to>
                                        <p:strVal val="visible"/>
                                      </p:to>
                                    </p:set>
                                    <p:anim calcmode="lin" valueType="num">
                                      <p:cBhvr>
                                        <p:cTn id="11" dur="500" fill="hold"/>
                                        <p:tgtEl>
                                          <p:spTgt spid="12292"/>
                                        </p:tgtEl>
                                        <p:attrNameLst>
                                          <p:attrName>ppt_w</p:attrName>
                                        </p:attrNameLst>
                                      </p:cBhvr>
                                      <p:tavLst>
                                        <p:tav tm="0">
                                          <p:val>
                                            <p:fltVal val="0"/>
                                          </p:val>
                                        </p:tav>
                                        <p:tav tm="100000">
                                          <p:val>
                                            <p:strVal val="#ppt_w"/>
                                          </p:val>
                                        </p:tav>
                                      </p:tavLst>
                                    </p:anim>
                                    <p:anim calcmode="lin" valueType="num">
                                      <p:cBhvr>
                                        <p:cTn id="12" dur="500" fill="hold"/>
                                        <p:tgtEl>
                                          <p:spTgt spid="12292"/>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12293">
                                            <p:txEl>
                                              <p:pRg st="0" end="0"/>
                                            </p:txEl>
                                          </p:spTgt>
                                        </p:tgtEl>
                                        <p:attrNameLst>
                                          <p:attrName>style.visibility</p:attrName>
                                        </p:attrNameLst>
                                      </p:cBhvr>
                                      <p:to>
                                        <p:strVal val="visible"/>
                                      </p:to>
                                    </p:set>
                                    <p:anim calcmode="lin" valueType="num">
                                      <p:cBhvr>
                                        <p:cTn id="16" dur="500" fill="hold"/>
                                        <p:tgtEl>
                                          <p:spTgt spid="1229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293">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9" presetClass="entr" presetSubtype="0" fill="hold" nodeType="afterEffect">
                                  <p:stCondLst>
                                    <p:cond delay="0"/>
                                  </p:stCondLst>
                                  <p:childTnLst>
                                    <p:set>
                                      <p:cBhvr>
                                        <p:cTn id="20" dur="1" fill="hold">
                                          <p:stCondLst>
                                            <p:cond delay="0"/>
                                          </p:stCondLst>
                                        </p:cTn>
                                        <p:tgtEl>
                                          <p:spTgt spid="12293">
                                            <p:txEl>
                                              <p:pRg st="1" end="1"/>
                                            </p:txEl>
                                          </p:spTgt>
                                        </p:tgtEl>
                                        <p:attrNameLst>
                                          <p:attrName>style.visibility</p:attrName>
                                        </p:attrNameLst>
                                      </p:cBhvr>
                                      <p:to>
                                        <p:strVal val="visible"/>
                                      </p:to>
                                    </p:set>
                                    <p:animEffect transition="in" filter="dissolve">
                                      <p:cBhvr>
                                        <p:cTn id="21" dur="500"/>
                                        <p:tgtEl>
                                          <p:spTgt spid="12293">
                                            <p:txEl>
                                              <p:pRg st="1" end="1"/>
                                            </p:txEl>
                                          </p:spTgt>
                                        </p:tgtEl>
                                      </p:cBhvr>
                                    </p:animEffect>
                                  </p:childTnLst>
                                </p:cTn>
                              </p:par>
                            </p:childTnLst>
                          </p:cTn>
                        </p:par>
                        <p:par>
                          <p:cTn id="22" fill="hold" nodeType="afterGroup">
                            <p:stCondLst>
                              <p:cond delay="3500"/>
                            </p:stCondLst>
                            <p:childTnLst>
                              <p:par>
                                <p:cTn id="23" presetID="23" presetClass="entr" presetSubtype="16" fill="hold" grpId="0" nodeType="afterEffect">
                                  <p:stCondLst>
                                    <p:cond delay="0"/>
                                  </p:stCondLst>
                                  <p:childTnLst>
                                    <p:set>
                                      <p:cBhvr>
                                        <p:cTn id="24" dur="1" fill="hold">
                                          <p:stCondLst>
                                            <p:cond delay="0"/>
                                          </p:stCondLst>
                                        </p:cTn>
                                        <p:tgtEl>
                                          <p:spTgt spid="12295"/>
                                        </p:tgtEl>
                                        <p:attrNameLst>
                                          <p:attrName>style.visibility</p:attrName>
                                        </p:attrNameLst>
                                      </p:cBhvr>
                                      <p:to>
                                        <p:strVal val="visible"/>
                                      </p:to>
                                    </p:set>
                                    <p:anim calcmode="lin" valueType="num">
                                      <p:cBhvr>
                                        <p:cTn id="25" dur="500" fill="hold"/>
                                        <p:tgtEl>
                                          <p:spTgt spid="12295"/>
                                        </p:tgtEl>
                                        <p:attrNameLst>
                                          <p:attrName>ppt_w</p:attrName>
                                        </p:attrNameLst>
                                      </p:cBhvr>
                                      <p:tavLst>
                                        <p:tav tm="0">
                                          <p:val>
                                            <p:fltVal val="0"/>
                                          </p:val>
                                        </p:tav>
                                        <p:tav tm="100000">
                                          <p:val>
                                            <p:strVal val="#ppt_w"/>
                                          </p:val>
                                        </p:tav>
                                      </p:tavLst>
                                    </p:anim>
                                    <p:anim calcmode="lin" valueType="num">
                                      <p:cBhvr>
                                        <p:cTn id="26" dur="500" fill="hold"/>
                                        <p:tgtEl>
                                          <p:spTgt spid="122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BDFB5C-3644-4CBB-99BA-BC7751A6604B}"/>
              </a:ext>
            </a:extLst>
          </p:cNvPr>
          <p:cNvSpPr txBox="1"/>
          <p:nvPr/>
        </p:nvSpPr>
        <p:spPr>
          <a:xfrm>
            <a:off x="119848" y="6343095"/>
            <a:ext cx="8904303"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JUDEAN HILL COUNTRY--WILDERNESS</a:t>
            </a:r>
          </a:p>
        </p:txBody>
      </p:sp>
      <p:pic>
        <p:nvPicPr>
          <p:cNvPr id="5" name="Picture 4">
            <a:extLst>
              <a:ext uri="{FF2B5EF4-FFF2-40B4-BE49-F238E27FC236}">
                <a16:creationId xmlns:a16="http://schemas.microsoft.com/office/drawing/2014/main" id="{DC71301C-A5FB-4E24-AC4B-50A7C8630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27910" cy="6337300"/>
          </a:xfrm>
          <a:prstGeom prst="rect">
            <a:avLst/>
          </a:prstGeom>
        </p:spPr>
      </p:pic>
      <p:sp>
        <p:nvSpPr>
          <p:cNvPr id="6" name="Slide Number Placeholder 5">
            <a:extLst>
              <a:ext uri="{FF2B5EF4-FFF2-40B4-BE49-F238E27FC236}">
                <a16:creationId xmlns:a16="http://schemas.microsoft.com/office/drawing/2014/main" id="{89CFEBFD-829F-455B-98A1-946805C2B978}"/>
              </a:ext>
            </a:extLst>
          </p:cNvPr>
          <p:cNvSpPr>
            <a:spLocks noGrp="1"/>
          </p:cNvSpPr>
          <p:nvPr>
            <p:ph type="sldNum" sz="quarter" idx="12"/>
          </p:nvPr>
        </p:nvSpPr>
        <p:spPr/>
        <p:txBody>
          <a:bodyPr/>
          <a:lstStyle/>
          <a:p>
            <a:pPr>
              <a:defRPr/>
            </a:pPr>
            <a:fld id="{3B42A73A-11EA-480D-B7F7-7110D430E1B5}" type="slidenum">
              <a:rPr lang="en-US" smtClean="0"/>
              <a:pPr>
                <a:defRPr/>
              </a:pPr>
              <a:t>26</a:t>
            </a:fld>
            <a:endParaRPr lang="en-US" dirty="0"/>
          </a:p>
        </p:txBody>
      </p:sp>
    </p:spTree>
    <p:extLst>
      <p:ext uri="{BB962C8B-B14F-4D97-AF65-F5344CB8AC3E}">
        <p14:creationId xmlns:p14="http://schemas.microsoft.com/office/powerpoint/2010/main" val="51541811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1" name="Picture 9">
            <a:extLst>
              <a:ext uri="{FF2B5EF4-FFF2-40B4-BE49-F238E27FC236}">
                <a16:creationId xmlns:a16="http://schemas.microsoft.com/office/drawing/2014/main" id="{0CCB10CF-97C2-4F58-8DF8-EF5E8C342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2667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a:extLst>
              <a:ext uri="{FF2B5EF4-FFF2-40B4-BE49-F238E27FC236}">
                <a16:creationId xmlns:a16="http://schemas.microsoft.com/office/drawing/2014/main" id="{109ADBD3-2D5F-4C74-BF8E-ED8846FB555B}"/>
              </a:ext>
            </a:extLst>
          </p:cNvPr>
          <p:cNvSpPr txBox="1">
            <a:spLocks noChangeArrowheads="1"/>
          </p:cNvSpPr>
          <p:nvPr/>
        </p:nvSpPr>
        <p:spPr bwMode="auto">
          <a:xfrm>
            <a:off x="2971800" y="304800"/>
            <a:ext cx="59436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3333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Hill Country</a:t>
            </a:r>
          </a:p>
        </p:txBody>
      </p:sp>
      <p:sp>
        <p:nvSpPr>
          <p:cNvPr id="13317" name="Rectangle 5">
            <a:extLst>
              <a:ext uri="{FF2B5EF4-FFF2-40B4-BE49-F238E27FC236}">
                <a16:creationId xmlns:a16="http://schemas.microsoft.com/office/drawing/2014/main" id="{762EB15A-49D9-4DF1-959B-D013CEC6C607}"/>
              </a:ext>
            </a:extLst>
          </p:cNvPr>
          <p:cNvSpPr>
            <a:spLocks noChangeArrowheads="1"/>
          </p:cNvSpPr>
          <p:nvPr/>
        </p:nvSpPr>
        <p:spPr bwMode="auto">
          <a:xfrm>
            <a:off x="2971800" y="990600"/>
            <a:ext cx="5867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Negev</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Name is usually applied to the semi-desert region between Beersheba and Kadesh-</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barnea</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South of Hebron the hills descend gradually to the rolling hills of the Negev “the south”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Forms a buffer zone between Canaan and the true desert of the Sinaitic Peninsula</a:t>
            </a:r>
          </a:p>
        </p:txBody>
      </p:sp>
      <p:sp>
        <p:nvSpPr>
          <p:cNvPr id="13318" name="Oval 6">
            <a:extLst>
              <a:ext uri="{FF2B5EF4-FFF2-40B4-BE49-F238E27FC236}">
                <a16:creationId xmlns:a16="http://schemas.microsoft.com/office/drawing/2014/main" id="{E9FB745C-0D70-4CFE-AE98-A8861C293C4C}"/>
              </a:ext>
            </a:extLst>
          </p:cNvPr>
          <p:cNvSpPr>
            <a:spLocks noChangeArrowheads="1"/>
          </p:cNvSpPr>
          <p:nvPr/>
        </p:nvSpPr>
        <p:spPr bwMode="auto">
          <a:xfrm rot="-5692057">
            <a:off x="880269" y="5479257"/>
            <a:ext cx="600075" cy="1449387"/>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8" name="Rectangle 10">
            <a:extLst>
              <a:ext uri="{FF2B5EF4-FFF2-40B4-BE49-F238E27FC236}">
                <a16:creationId xmlns:a16="http://schemas.microsoft.com/office/drawing/2014/main" id="{72ED245C-ED1A-4B29-947C-A6FAD34CBFD9}"/>
              </a:ext>
            </a:extLst>
          </p:cNvPr>
          <p:cNvSpPr>
            <a:spLocks noChangeArrowheads="1"/>
          </p:cNvSpPr>
          <p:nvPr/>
        </p:nvSpPr>
        <p:spPr bwMode="auto">
          <a:xfrm>
            <a:off x="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9" name="Rectangle 11">
            <a:extLst>
              <a:ext uri="{FF2B5EF4-FFF2-40B4-BE49-F238E27FC236}">
                <a16:creationId xmlns:a16="http://schemas.microsoft.com/office/drawing/2014/main" id="{C92091BB-67AA-4440-8A0F-569473B2331D}"/>
              </a:ext>
            </a:extLst>
          </p:cNvPr>
          <p:cNvSpPr>
            <a:spLocks noChangeArrowheads="1"/>
          </p:cNvSpPr>
          <p:nvPr/>
        </p:nvSpPr>
        <p:spPr bwMode="auto">
          <a:xfrm>
            <a:off x="891540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40" name="Rectangle 12">
            <a:extLst>
              <a:ext uri="{FF2B5EF4-FFF2-40B4-BE49-F238E27FC236}">
                <a16:creationId xmlns:a16="http://schemas.microsoft.com/office/drawing/2014/main" id="{C696C06D-2D89-4144-B716-B2AB90C58844}"/>
              </a:ext>
            </a:extLst>
          </p:cNvPr>
          <p:cNvSpPr>
            <a:spLocks noChangeArrowheads="1"/>
          </p:cNvSpPr>
          <p:nvPr/>
        </p:nvSpPr>
        <p:spPr bwMode="auto">
          <a:xfrm>
            <a:off x="0" y="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41" name="Rectangle 13">
            <a:extLst>
              <a:ext uri="{FF2B5EF4-FFF2-40B4-BE49-F238E27FC236}">
                <a16:creationId xmlns:a16="http://schemas.microsoft.com/office/drawing/2014/main" id="{B6DED442-CB55-45C5-B1ED-D937D11D1738}"/>
              </a:ext>
            </a:extLst>
          </p:cNvPr>
          <p:cNvSpPr>
            <a:spLocks noChangeArrowheads="1"/>
          </p:cNvSpPr>
          <p:nvPr/>
        </p:nvSpPr>
        <p:spPr bwMode="auto">
          <a:xfrm>
            <a:off x="0" y="662940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602B24B8-EA14-4C54-81B4-055E79AB56AE}"/>
              </a:ext>
            </a:extLst>
          </p:cNvPr>
          <p:cNvSpPr>
            <a:spLocks noGrp="1"/>
          </p:cNvSpPr>
          <p:nvPr>
            <p:ph type="sldNum" sz="quarter" idx="12"/>
          </p:nvPr>
        </p:nvSpPr>
        <p:spPr/>
        <p:txBody>
          <a:bodyPr/>
          <a:lstStyle/>
          <a:p>
            <a:fld id="{3A3325EE-2D39-4742-A48A-B8281B466295}" type="slidenum">
              <a:rPr lang="en-US" altLang="en-US" smtClean="0"/>
              <a:pPr/>
              <a:t>27</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fade">
                                      <p:cBhvr>
                                        <p:cTn id="7" dur="2000"/>
                                        <p:tgtEl>
                                          <p:spTgt spid="13321"/>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3316"/>
                                        </p:tgtEl>
                                        <p:attrNameLst>
                                          <p:attrName>style.visibility</p:attrName>
                                        </p:attrNameLst>
                                      </p:cBhvr>
                                      <p:to>
                                        <p:strVal val="visible"/>
                                      </p:to>
                                    </p:set>
                                    <p:anim calcmode="lin" valueType="num">
                                      <p:cBhvr>
                                        <p:cTn id="11" dur="500" fill="hold"/>
                                        <p:tgtEl>
                                          <p:spTgt spid="13316"/>
                                        </p:tgtEl>
                                        <p:attrNameLst>
                                          <p:attrName>ppt_w</p:attrName>
                                        </p:attrNameLst>
                                      </p:cBhvr>
                                      <p:tavLst>
                                        <p:tav tm="0">
                                          <p:val>
                                            <p:fltVal val="0"/>
                                          </p:val>
                                        </p:tav>
                                        <p:tav tm="100000">
                                          <p:val>
                                            <p:strVal val="#ppt_w"/>
                                          </p:val>
                                        </p:tav>
                                      </p:tavLst>
                                    </p:anim>
                                    <p:anim calcmode="lin" valueType="num">
                                      <p:cBhvr>
                                        <p:cTn id="12" dur="500" fill="hold"/>
                                        <p:tgtEl>
                                          <p:spTgt spid="13316"/>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13317">
                                            <p:txEl>
                                              <p:pRg st="0" end="0"/>
                                            </p:txEl>
                                          </p:spTgt>
                                        </p:tgtEl>
                                        <p:attrNameLst>
                                          <p:attrName>style.visibility</p:attrName>
                                        </p:attrNameLst>
                                      </p:cBhvr>
                                      <p:to>
                                        <p:strVal val="visible"/>
                                      </p:to>
                                    </p:set>
                                    <p:anim calcmode="lin" valueType="num">
                                      <p:cBhvr>
                                        <p:cTn id="16" dur="500" fill="hold"/>
                                        <p:tgtEl>
                                          <p:spTgt spid="1331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3317">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23" presetClass="entr" presetSubtype="16" fill="hold" nodeType="afterEffect">
                                  <p:stCondLst>
                                    <p:cond delay="0"/>
                                  </p:stCondLst>
                                  <p:childTnLst>
                                    <p:set>
                                      <p:cBhvr>
                                        <p:cTn id="20" dur="1" fill="hold">
                                          <p:stCondLst>
                                            <p:cond delay="0"/>
                                          </p:stCondLst>
                                        </p:cTn>
                                        <p:tgtEl>
                                          <p:spTgt spid="13317">
                                            <p:txEl>
                                              <p:pRg st="1" end="1"/>
                                            </p:txEl>
                                          </p:spTgt>
                                        </p:tgtEl>
                                        <p:attrNameLst>
                                          <p:attrName>style.visibility</p:attrName>
                                        </p:attrNameLst>
                                      </p:cBhvr>
                                      <p:to>
                                        <p:strVal val="visible"/>
                                      </p:to>
                                    </p:set>
                                    <p:anim calcmode="lin" valueType="num">
                                      <p:cBhvr>
                                        <p:cTn id="21" dur="500" fill="hold"/>
                                        <p:tgtEl>
                                          <p:spTgt spid="133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3317">
                                            <p:txEl>
                                              <p:pRg st="1" end="1"/>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3500"/>
                            </p:stCondLst>
                            <p:childTnLst>
                              <p:par>
                                <p:cTn id="24" presetID="9" presetClass="entr" presetSubtype="0" fill="hold" nodeType="afterEffect">
                                  <p:stCondLst>
                                    <p:cond delay="0"/>
                                  </p:stCondLst>
                                  <p:childTnLst>
                                    <p:set>
                                      <p:cBhvr>
                                        <p:cTn id="25" dur="1" fill="hold">
                                          <p:stCondLst>
                                            <p:cond delay="0"/>
                                          </p:stCondLst>
                                        </p:cTn>
                                        <p:tgtEl>
                                          <p:spTgt spid="13317">
                                            <p:txEl>
                                              <p:pRg st="2" end="2"/>
                                            </p:txEl>
                                          </p:spTgt>
                                        </p:tgtEl>
                                        <p:attrNameLst>
                                          <p:attrName>style.visibility</p:attrName>
                                        </p:attrNameLst>
                                      </p:cBhvr>
                                      <p:to>
                                        <p:strVal val="visible"/>
                                      </p:to>
                                    </p:set>
                                    <p:animEffect transition="in" filter="dissolve">
                                      <p:cBhvr>
                                        <p:cTn id="26" dur="500"/>
                                        <p:tgtEl>
                                          <p:spTgt spid="13317">
                                            <p:txEl>
                                              <p:pRg st="2" end="2"/>
                                            </p:txEl>
                                          </p:spTgt>
                                        </p:tgtEl>
                                      </p:cBhvr>
                                    </p:animEffect>
                                  </p:childTnLst>
                                </p:cTn>
                              </p:par>
                            </p:childTnLst>
                          </p:cTn>
                        </p:par>
                        <p:par>
                          <p:cTn id="27" fill="hold" nodeType="afterGroup">
                            <p:stCondLst>
                              <p:cond delay="4000"/>
                            </p:stCondLst>
                            <p:childTnLst>
                              <p:par>
                                <p:cTn id="28" presetID="9" presetClass="entr" presetSubtype="0" fill="hold" nodeType="afterEffect">
                                  <p:stCondLst>
                                    <p:cond delay="0"/>
                                  </p:stCondLst>
                                  <p:childTnLst>
                                    <p:set>
                                      <p:cBhvr>
                                        <p:cTn id="29" dur="1" fill="hold">
                                          <p:stCondLst>
                                            <p:cond delay="0"/>
                                          </p:stCondLst>
                                        </p:cTn>
                                        <p:tgtEl>
                                          <p:spTgt spid="13317">
                                            <p:txEl>
                                              <p:pRg st="3" end="3"/>
                                            </p:txEl>
                                          </p:spTgt>
                                        </p:tgtEl>
                                        <p:attrNameLst>
                                          <p:attrName>style.visibility</p:attrName>
                                        </p:attrNameLst>
                                      </p:cBhvr>
                                      <p:to>
                                        <p:strVal val="visible"/>
                                      </p:to>
                                    </p:set>
                                    <p:animEffect transition="in" filter="dissolve">
                                      <p:cBhvr>
                                        <p:cTn id="30" dur="500"/>
                                        <p:tgtEl>
                                          <p:spTgt spid="13317">
                                            <p:txEl>
                                              <p:pRg st="3" end="3"/>
                                            </p:txEl>
                                          </p:spTgt>
                                        </p:tgtEl>
                                      </p:cBhvr>
                                    </p:animEffect>
                                  </p:childTnLst>
                                </p:cTn>
                              </p:par>
                            </p:childTnLst>
                          </p:cTn>
                        </p:par>
                        <p:par>
                          <p:cTn id="31" fill="hold" nodeType="afterGroup">
                            <p:stCondLst>
                              <p:cond delay="4500"/>
                            </p:stCondLst>
                            <p:childTnLst>
                              <p:par>
                                <p:cTn id="32" presetID="23" presetClass="entr" presetSubtype="16" fill="hold" grpId="0" nodeType="afterEffect">
                                  <p:stCondLst>
                                    <p:cond delay="0"/>
                                  </p:stCondLst>
                                  <p:childTnLst>
                                    <p:set>
                                      <p:cBhvr>
                                        <p:cTn id="33" dur="1" fill="hold">
                                          <p:stCondLst>
                                            <p:cond delay="0"/>
                                          </p:stCondLst>
                                        </p:cTn>
                                        <p:tgtEl>
                                          <p:spTgt spid="13318"/>
                                        </p:tgtEl>
                                        <p:attrNameLst>
                                          <p:attrName>style.visibility</p:attrName>
                                        </p:attrNameLst>
                                      </p:cBhvr>
                                      <p:to>
                                        <p:strVal val="visible"/>
                                      </p:to>
                                    </p:set>
                                    <p:anim calcmode="lin" valueType="num">
                                      <p:cBhvr>
                                        <p:cTn id="34" dur="500" fill="hold"/>
                                        <p:tgtEl>
                                          <p:spTgt spid="13318"/>
                                        </p:tgtEl>
                                        <p:attrNameLst>
                                          <p:attrName>ppt_w</p:attrName>
                                        </p:attrNameLst>
                                      </p:cBhvr>
                                      <p:tavLst>
                                        <p:tav tm="0">
                                          <p:val>
                                            <p:fltVal val="0"/>
                                          </p:val>
                                        </p:tav>
                                        <p:tav tm="100000">
                                          <p:val>
                                            <p:strVal val="#ppt_w"/>
                                          </p:val>
                                        </p:tav>
                                      </p:tavLst>
                                    </p:anim>
                                    <p:anim calcmode="lin" valueType="num">
                                      <p:cBhvr>
                                        <p:cTn id="35" dur="500" fill="hold"/>
                                        <p:tgtEl>
                                          <p:spTgt spid="133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7" name="Group 3"/>
          <p:cNvGrpSpPr>
            <a:grpSpLocks noGrp="1" noUngrp="1" noChangeAspect="1"/>
          </p:cNvGrpSpPr>
          <p:nvPr/>
        </p:nvGrpSpPr>
        <p:grpSpPr bwMode="auto">
          <a:xfrm>
            <a:off x="0" y="0"/>
            <a:ext cx="9144000" cy="6564313"/>
            <a:chOff x="685800" y="828675"/>
            <a:chExt cx="7772400" cy="5580063"/>
          </a:xfrm>
        </p:grpSpPr>
        <p:pic>
          <p:nvPicPr>
            <p:cNvPr id="167938" name="Picture 1" descr="Nahal Hava, tb042107662"/>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a:ea typeface="+mn-ea"/>
                  <a:cs typeface="Calibri" pitchFamily="34" charset="0"/>
                </a:rPr>
                <a:t>Judean Hill Country—</a:t>
              </a:r>
              <a:r>
                <a:rPr kumimoji="0" lang="en-US" sz="2200" b="1" i="0" u="none" strike="noStrike" kern="1200" cap="none" spc="0" normalizeH="0" baseline="0" noProof="0">
                  <a:ln>
                    <a:noFill/>
                  </a:ln>
                  <a:solidFill>
                    <a:srgbClr val="000000"/>
                  </a:solidFill>
                  <a:effectLst/>
                  <a:uLnTx/>
                  <a:uFillTx/>
                  <a:latin typeface="Calibri"/>
                  <a:ea typeface="+mn-ea"/>
                  <a:cs typeface="Calibri" pitchFamily="34" charset="0"/>
                </a:rPr>
                <a:t>The Negev</a:t>
              </a:r>
              <a:endParaRPr kumimoji="0" lang="en-US" sz="2200" b="1" i="0" u="none" strike="noStrike" kern="1200" cap="none" spc="0" normalizeH="0" baseline="0" noProof="0" dirty="0">
                <a:ln>
                  <a:noFill/>
                </a:ln>
                <a:solidFill>
                  <a:srgbClr val="000000"/>
                </a:solidFill>
                <a:effectLst/>
                <a:uLnTx/>
                <a:uFillTx/>
                <a:latin typeface="Calibri"/>
                <a:ea typeface="+mn-ea"/>
                <a:cs typeface="Calibri" pitchFamily="34" charset="0"/>
              </a:endParaRPr>
            </a:p>
          </p:txBody>
        </p:sp>
      </p:grpSp>
      <p:sp>
        <p:nvSpPr>
          <p:cNvPr id="5" name="Slide Number Placeholder 4">
            <a:extLst>
              <a:ext uri="{FF2B5EF4-FFF2-40B4-BE49-F238E27FC236}">
                <a16:creationId xmlns:a16="http://schemas.microsoft.com/office/drawing/2014/main" id="{6CBE74A1-3859-44EF-86AF-A3433004B274}"/>
              </a:ext>
            </a:extLst>
          </p:cNvPr>
          <p:cNvSpPr>
            <a:spLocks noGrp="1"/>
          </p:cNvSpPr>
          <p:nvPr>
            <p:ph type="sldNum" sz="quarter" idx="12"/>
          </p:nvPr>
        </p:nvSpPr>
        <p:spPr/>
        <p:txBody>
          <a:bodyPr/>
          <a:lstStyle/>
          <a:p>
            <a:pPr>
              <a:defRPr/>
            </a:pPr>
            <a:fld id="{D8BE4856-E576-47D2-80C3-9953B2DCDA2C}" type="slidenum">
              <a:rPr lang="en-US" smtClean="0"/>
              <a:pPr>
                <a:defRPr/>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a:extLst>
              <a:ext uri="{FF2B5EF4-FFF2-40B4-BE49-F238E27FC236}">
                <a16:creationId xmlns:a16="http://schemas.microsoft.com/office/drawing/2014/main" id="{10C1D5A5-8FF8-4098-AD94-E63256323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7813"/>
            <a:ext cx="4038600" cy="62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a:extLst>
              <a:ext uri="{FF2B5EF4-FFF2-40B4-BE49-F238E27FC236}">
                <a16:creationId xmlns:a16="http://schemas.microsoft.com/office/drawing/2014/main" id="{839554EE-FF6C-4D43-93E2-019197059853}"/>
              </a:ext>
            </a:extLst>
          </p:cNvPr>
          <p:cNvSpPr txBox="1">
            <a:spLocks noChangeArrowheads="1"/>
          </p:cNvSpPr>
          <p:nvPr/>
        </p:nvSpPr>
        <p:spPr bwMode="auto">
          <a:xfrm>
            <a:off x="4343400" y="465138"/>
            <a:ext cx="4572000" cy="677862"/>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Jordan Valley</a:t>
            </a:r>
          </a:p>
        </p:txBody>
      </p:sp>
      <p:sp>
        <p:nvSpPr>
          <p:cNvPr id="5126" name="Rectangle 6">
            <a:extLst>
              <a:ext uri="{FF2B5EF4-FFF2-40B4-BE49-F238E27FC236}">
                <a16:creationId xmlns:a16="http://schemas.microsoft.com/office/drawing/2014/main" id="{4F75D61D-E76B-4950-92A8-25AE3F74BF16}"/>
              </a:ext>
            </a:extLst>
          </p:cNvPr>
          <p:cNvSpPr>
            <a:spLocks noChangeArrowheads="1"/>
          </p:cNvSpPr>
          <p:nvPr/>
        </p:nvSpPr>
        <p:spPr bwMode="auto">
          <a:xfrm>
            <a:off x="4572000" y="1295400"/>
            <a:ext cx="426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Part of the Great Rift Valley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Rift: A crack in the earth’s crust. Runs along two fault lines</a:t>
            </a:r>
          </a:p>
        </p:txBody>
      </p:sp>
      <p:sp>
        <p:nvSpPr>
          <p:cNvPr id="5128" name="Oval 8">
            <a:extLst>
              <a:ext uri="{FF2B5EF4-FFF2-40B4-BE49-F238E27FC236}">
                <a16:creationId xmlns:a16="http://schemas.microsoft.com/office/drawing/2014/main" id="{EE4FD449-CBC1-4C7C-AE9D-9280483F7141}"/>
              </a:ext>
            </a:extLst>
          </p:cNvPr>
          <p:cNvSpPr>
            <a:spLocks noChangeArrowheads="1"/>
          </p:cNvSpPr>
          <p:nvPr/>
        </p:nvSpPr>
        <p:spPr bwMode="auto">
          <a:xfrm rot="321938">
            <a:off x="3267075" y="1660525"/>
            <a:ext cx="765175" cy="3063875"/>
          </a:xfrm>
          <a:prstGeom prst="ellipse">
            <a:avLst/>
          </a:prstGeom>
          <a:solidFill>
            <a:schemeClr val="bg1">
              <a:alpha val="5098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EB4E2094-0EE9-4DEC-A730-BF9F18E0CB98}"/>
              </a:ext>
            </a:extLst>
          </p:cNvPr>
          <p:cNvSpPr/>
          <p:nvPr/>
        </p:nvSpPr>
        <p:spPr>
          <a:xfrm>
            <a:off x="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 name="Rectangle 9">
            <a:extLst>
              <a:ext uri="{FF2B5EF4-FFF2-40B4-BE49-F238E27FC236}">
                <a16:creationId xmlns:a16="http://schemas.microsoft.com/office/drawing/2014/main" id="{3F9EBA5D-BEB4-4487-BB09-B61CF933325E}"/>
              </a:ext>
            </a:extLst>
          </p:cNvPr>
          <p:cNvSpPr/>
          <p:nvPr/>
        </p:nvSpPr>
        <p:spPr>
          <a:xfrm>
            <a:off x="891540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DEC91A11-87CC-4C3F-B224-D60613A6AD8C}"/>
              </a:ext>
            </a:extLst>
          </p:cNvPr>
          <p:cNvSpPr/>
          <p:nvPr/>
        </p:nvSpPr>
        <p:spPr>
          <a:xfrm>
            <a:off x="0" y="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Rectangle 11">
            <a:extLst>
              <a:ext uri="{FF2B5EF4-FFF2-40B4-BE49-F238E27FC236}">
                <a16:creationId xmlns:a16="http://schemas.microsoft.com/office/drawing/2014/main" id="{D489E806-7CC5-4A97-B30C-8ECF6F84012D}"/>
              </a:ext>
            </a:extLst>
          </p:cNvPr>
          <p:cNvSpPr/>
          <p:nvPr/>
        </p:nvSpPr>
        <p:spPr>
          <a:xfrm>
            <a:off x="0" y="662940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6BA329D6-8280-41BC-A5C7-6CA2157F4D14}"/>
              </a:ext>
            </a:extLst>
          </p:cNvPr>
          <p:cNvSpPr>
            <a:spLocks noGrp="1"/>
          </p:cNvSpPr>
          <p:nvPr>
            <p:ph type="sldNum" sz="quarter" idx="12"/>
          </p:nvPr>
        </p:nvSpPr>
        <p:spPr/>
        <p:txBody>
          <a:bodyPr/>
          <a:lstStyle/>
          <a:p>
            <a:fld id="{527F2444-A36F-4B89-B4F5-F7A2FDB7F89C}" type="slidenum">
              <a:rPr lang="en-US" altLang="en-US" smtClean="0"/>
              <a:pPr/>
              <a:t>29</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29"/>
                                        </p:tgtEl>
                                        <p:attrNameLst>
                                          <p:attrName>style.visibility</p:attrName>
                                        </p:attrNameLst>
                                      </p:cBhvr>
                                      <p:to>
                                        <p:strVal val="visible"/>
                                      </p:to>
                                    </p:set>
                                    <p:animEffect transition="in" filter="fade">
                                      <p:cBhvr>
                                        <p:cTn id="7" dur="2000"/>
                                        <p:tgtEl>
                                          <p:spTgt spid="5129"/>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5125">
                                            <p:txEl>
                                              <p:pRg st="0" end="0"/>
                                            </p:txEl>
                                          </p:spTgt>
                                        </p:tgtEl>
                                        <p:attrNameLst>
                                          <p:attrName>style.visibility</p:attrName>
                                        </p:attrNameLst>
                                      </p:cBhvr>
                                      <p:to>
                                        <p:strVal val="visible"/>
                                      </p:to>
                                    </p:set>
                                    <p:anim calcmode="lin" valueType="num">
                                      <p:cBhvr>
                                        <p:cTn id="11" dur="500" fill="hold"/>
                                        <p:tgtEl>
                                          <p:spTgt spid="512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125">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grpId="0" nodeType="afterEffect">
                                  <p:stCondLst>
                                    <p:cond delay="0"/>
                                  </p:stCondLst>
                                  <p:childTnLst>
                                    <p:set>
                                      <p:cBhvr>
                                        <p:cTn id="15" dur="1" fill="hold">
                                          <p:stCondLst>
                                            <p:cond delay="0"/>
                                          </p:stCondLst>
                                        </p:cTn>
                                        <p:tgtEl>
                                          <p:spTgt spid="5128"/>
                                        </p:tgtEl>
                                        <p:attrNameLst>
                                          <p:attrName>style.visibility</p:attrName>
                                        </p:attrNameLst>
                                      </p:cBhvr>
                                      <p:to>
                                        <p:strVal val="visible"/>
                                      </p:to>
                                    </p:set>
                                    <p:anim calcmode="lin" valueType="num">
                                      <p:cBhvr>
                                        <p:cTn id="16" dur="500" fill="hold"/>
                                        <p:tgtEl>
                                          <p:spTgt spid="5128"/>
                                        </p:tgtEl>
                                        <p:attrNameLst>
                                          <p:attrName>ppt_w</p:attrName>
                                        </p:attrNameLst>
                                      </p:cBhvr>
                                      <p:tavLst>
                                        <p:tav tm="0">
                                          <p:val>
                                            <p:fltVal val="0"/>
                                          </p:val>
                                        </p:tav>
                                        <p:tav tm="100000">
                                          <p:val>
                                            <p:strVal val="#ppt_w"/>
                                          </p:val>
                                        </p:tav>
                                      </p:tavLst>
                                    </p:anim>
                                    <p:anim calcmode="lin" valueType="num">
                                      <p:cBhvr>
                                        <p:cTn id="17" dur="500" fill="hold"/>
                                        <p:tgtEl>
                                          <p:spTgt spid="5128"/>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5126">
                                            <p:txEl>
                                              <p:pRg st="0" end="0"/>
                                            </p:txEl>
                                          </p:spTgt>
                                        </p:tgtEl>
                                        <p:attrNameLst>
                                          <p:attrName>style.visibility</p:attrName>
                                        </p:attrNameLst>
                                      </p:cBhvr>
                                      <p:to>
                                        <p:strVal val="visible"/>
                                      </p:to>
                                    </p:set>
                                    <p:anim calcmode="lin" valueType="num">
                                      <p:cBhvr>
                                        <p:cTn id="22" dur="500" fill="hold"/>
                                        <p:tgtEl>
                                          <p:spTgt spid="51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5126">
                                            <p:txEl>
                                              <p:pRg st="0" end="0"/>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9" presetClass="entr" presetSubtype="0" fill="hold" nodeType="afterEffect">
                                  <p:stCondLst>
                                    <p:cond delay="0"/>
                                  </p:stCondLst>
                                  <p:childTnLst>
                                    <p:set>
                                      <p:cBhvr>
                                        <p:cTn id="26" dur="1" fill="hold">
                                          <p:stCondLst>
                                            <p:cond delay="0"/>
                                          </p:stCondLst>
                                        </p:cTn>
                                        <p:tgtEl>
                                          <p:spTgt spid="5126">
                                            <p:txEl>
                                              <p:pRg st="1" end="1"/>
                                            </p:txEl>
                                          </p:spTgt>
                                        </p:tgtEl>
                                        <p:attrNameLst>
                                          <p:attrName>style.visibility</p:attrName>
                                        </p:attrNameLst>
                                      </p:cBhvr>
                                      <p:to>
                                        <p:strVal val="visible"/>
                                      </p:to>
                                    </p:set>
                                    <p:animEffect transition="in" filter="dissolve">
                                      <p:cBhvr>
                                        <p:cTn id="27" dur="500"/>
                                        <p:tgtEl>
                                          <p:spTgt spid="51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44" name="Picture 12">
            <a:extLst>
              <a:ext uri="{FF2B5EF4-FFF2-40B4-BE49-F238E27FC236}">
                <a16:creationId xmlns:a16="http://schemas.microsoft.com/office/drawing/2014/main" id="{02C1CAA2-B594-463C-B7DD-1EFCD6049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19200"/>
            <a:ext cx="38544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434" name="Rectangle 2">
            <a:extLst>
              <a:ext uri="{FF2B5EF4-FFF2-40B4-BE49-F238E27FC236}">
                <a16:creationId xmlns:a16="http://schemas.microsoft.com/office/drawing/2014/main" id="{C47DC8AF-57B9-41DE-AAC3-27B2EA589C79}"/>
              </a:ext>
            </a:extLst>
          </p:cNvPr>
          <p:cNvSpPr>
            <a:spLocks noGrp="1" noChangeArrowheads="1"/>
          </p:cNvSpPr>
          <p:nvPr>
            <p:ph type="title"/>
          </p:nvPr>
        </p:nvSpPr>
        <p:spPr>
          <a:xfrm>
            <a:off x="685800" y="228600"/>
            <a:ext cx="7772400" cy="762000"/>
          </a:xfrm>
        </p:spPr>
        <p:txBody>
          <a:bodyPr/>
          <a:lstStyle/>
          <a:p>
            <a:pPr>
              <a:defRPr/>
            </a:pPr>
            <a:r>
              <a:rPr lang="en-US" b="1" i="0" dirty="0">
                <a:latin typeface="Arial" pitchFamily="34" charset="0"/>
              </a:rPr>
              <a:t>A Tiny Country</a:t>
            </a:r>
          </a:p>
        </p:txBody>
      </p:sp>
      <p:sp>
        <p:nvSpPr>
          <p:cNvPr id="18435" name="Rectangle 3">
            <a:extLst>
              <a:ext uri="{FF2B5EF4-FFF2-40B4-BE49-F238E27FC236}">
                <a16:creationId xmlns:a16="http://schemas.microsoft.com/office/drawing/2014/main" id="{E0A1CB52-31CE-4AC8-8AE6-6DB9A810E650}"/>
              </a:ext>
            </a:extLst>
          </p:cNvPr>
          <p:cNvSpPr>
            <a:spLocks noGrp="1" noChangeArrowheads="1"/>
          </p:cNvSpPr>
          <p:nvPr>
            <p:ph type="body" sz="half" idx="1"/>
          </p:nvPr>
        </p:nvSpPr>
        <p:spPr>
          <a:xfrm>
            <a:off x="152400" y="1295400"/>
            <a:ext cx="4876800" cy="5334000"/>
          </a:xfrm>
        </p:spPr>
        <p:txBody>
          <a:bodyPr/>
          <a:lstStyle/>
          <a:p>
            <a:pPr>
              <a:defRPr/>
            </a:pPr>
            <a:r>
              <a:rPr lang="en-US" dirty="0">
                <a:latin typeface="Arial" pitchFamily="34" charset="0"/>
              </a:rPr>
              <a:t>Dan to Beersheba is </a:t>
            </a:r>
            <a:r>
              <a:rPr lang="en-US" dirty="0">
                <a:solidFill>
                  <a:srgbClr val="FFFFFF"/>
                </a:solidFill>
                <a:latin typeface="Arial" pitchFamily="34" charset="0"/>
              </a:rPr>
              <a:t>150</a:t>
            </a:r>
            <a:r>
              <a:rPr lang="en-US" dirty="0">
                <a:latin typeface="Arial" pitchFamily="34" charset="0"/>
              </a:rPr>
              <a:t> miles</a:t>
            </a:r>
          </a:p>
          <a:p>
            <a:pPr>
              <a:defRPr/>
            </a:pPr>
            <a:r>
              <a:rPr lang="en-US" dirty="0">
                <a:latin typeface="Arial" pitchFamily="34" charset="0"/>
              </a:rPr>
              <a:t>Mediterranean Sea to the Jordan Valley is </a:t>
            </a:r>
            <a:r>
              <a:rPr lang="en-US" dirty="0">
                <a:solidFill>
                  <a:srgbClr val="FFFFFF"/>
                </a:solidFill>
                <a:latin typeface="Arial" pitchFamily="34" charset="0"/>
              </a:rPr>
              <a:t>30</a:t>
            </a:r>
            <a:r>
              <a:rPr lang="en-US" dirty="0">
                <a:latin typeface="Arial" pitchFamily="34" charset="0"/>
              </a:rPr>
              <a:t> miles</a:t>
            </a:r>
          </a:p>
          <a:p>
            <a:pPr>
              <a:defRPr/>
            </a:pPr>
            <a:r>
              <a:rPr lang="en-US" dirty="0">
                <a:latin typeface="Arial" pitchFamily="34" charset="0"/>
              </a:rPr>
              <a:t>Gaza to the Dead Sea is </a:t>
            </a:r>
            <a:r>
              <a:rPr lang="en-US" dirty="0">
                <a:solidFill>
                  <a:srgbClr val="FFFFFF"/>
                </a:solidFill>
                <a:latin typeface="Arial" pitchFamily="34" charset="0"/>
              </a:rPr>
              <a:t>50</a:t>
            </a:r>
            <a:r>
              <a:rPr lang="en-US" dirty="0">
                <a:latin typeface="Arial" pitchFamily="34" charset="0"/>
              </a:rPr>
              <a:t> miles</a:t>
            </a:r>
          </a:p>
          <a:p>
            <a:pPr>
              <a:defRPr/>
            </a:pPr>
            <a:r>
              <a:rPr lang="en-US" dirty="0">
                <a:latin typeface="Arial" pitchFamily="34" charset="0"/>
              </a:rPr>
              <a:t>The term </a:t>
            </a:r>
            <a:r>
              <a:rPr lang="en-US" dirty="0">
                <a:solidFill>
                  <a:schemeClr val="accent3">
                    <a:lumMod val="20000"/>
                    <a:lumOff val="80000"/>
                  </a:schemeClr>
                </a:solidFill>
                <a:latin typeface="Arial" pitchFamily="34" charset="0"/>
              </a:rPr>
              <a:t>“Canaan”</a:t>
            </a:r>
            <a:r>
              <a:rPr lang="en-US" dirty="0">
                <a:latin typeface="Arial" pitchFamily="34" charset="0"/>
              </a:rPr>
              <a:t> only applied to the west side of the Jordan River</a:t>
            </a:r>
            <a:endParaRPr lang="en-US" dirty="0">
              <a:solidFill>
                <a:schemeClr val="accent2"/>
              </a:solidFill>
              <a:latin typeface="Arial" pitchFamily="34" charset="0"/>
            </a:endParaRPr>
          </a:p>
        </p:txBody>
      </p:sp>
      <p:sp>
        <p:nvSpPr>
          <p:cNvPr id="18436" name="Line 4">
            <a:extLst>
              <a:ext uri="{FF2B5EF4-FFF2-40B4-BE49-F238E27FC236}">
                <a16:creationId xmlns:a16="http://schemas.microsoft.com/office/drawing/2014/main" id="{702FD7F4-C292-4E49-AB1C-06D3FF4E7661}"/>
              </a:ext>
            </a:extLst>
          </p:cNvPr>
          <p:cNvSpPr>
            <a:spLocks noChangeShapeType="1"/>
          </p:cNvSpPr>
          <p:nvPr/>
        </p:nvSpPr>
        <p:spPr bwMode="auto">
          <a:xfrm>
            <a:off x="152400" y="1143000"/>
            <a:ext cx="8839200" cy="0"/>
          </a:xfrm>
          <a:prstGeom prst="line">
            <a:avLst/>
          </a:prstGeom>
          <a:noFill/>
          <a:ln w="57150">
            <a:solidFill>
              <a:schemeClr val="accent3">
                <a:lumMod val="20000"/>
                <a:lumOff val="80000"/>
              </a:schemeClr>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endParaRPr>
          </a:p>
        </p:txBody>
      </p:sp>
      <p:sp>
        <p:nvSpPr>
          <p:cNvPr id="18438" name="Line 6">
            <a:extLst>
              <a:ext uri="{FF2B5EF4-FFF2-40B4-BE49-F238E27FC236}">
                <a16:creationId xmlns:a16="http://schemas.microsoft.com/office/drawing/2014/main" id="{30F08468-A727-4DCB-AE3B-DC75783E81E8}"/>
              </a:ext>
            </a:extLst>
          </p:cNvPr>
          <p:cNvSpPr>
            <a:spLocks noChangeShapeType="1"/>
          </p:cNvSpPr>
          <p:nvPr/>
        </p:nvSpPr>
        <p:spPr bwMode="auto">
          <a:xfrm flipV="1">
            <a:off x="6781800" y="1905000"/>
            <a:ext cx="1143000" cy="3581400"/>
          </a:xfrm>
          <a:prstGeom prst="line">
            <a:avLst/>
          </a:prstGeom>
          <a:noFill/>
          <a:ln w="38100">
            <a:solidFill>
              <a:srgbClr val="FF0000"/>
            </a:solidFill>
            <a:round/>
            <a:headEnd type="oval" w="med" len="me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endParaRPr>
          </a:p>
        </p:txBody>
      </p:sp>
      <p:sp>
        <p:nvSpPr>
          <p:cNvPr id="18439" name="Line 7">
            <a:extLst>
              <a:ext uri="{FF2B5EF4-FFF2-40B4-BE49-F238E27FC236}">
                <a16:creationId xmlns:a16="http://schemas.microsoft.com/office/drawing/2014/main" id="{F4F3D15B-8BE6-4776-A770-6F076AB75D72}"/>
              </a:ext>
            </a:extLst>
          </p:cNvPr>
          <p:cNvSpPr>
            <a:spLocks noChangeShapeType="1"/>
          </p:cNvSpPr>
          <p:nvPr/>
        </p:nvSpPr>
        <p:spPr bwMode="auto">
          <a:xfrm>
            <a:off x="6781800" y="3200400"/>
            <a:ext cx="990600" cy="0"/>
          </a:xfrm>
          <a:prstGeom prst="line">
            <a:avLst/>
          </a:prstGeom>
          <a:noFill/>
          <a:ln w="28575">
            <a:solidFill>
              <a:srgbClr val="FF0000"/>
            </a:solidFill>
            <a:round/>
            <a:headEnd type="oval" w="med" len="me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endParaRPr>
          </a:p>
        </p:txBody>
      </p:sp>
      <p:sp>
        <p:nvSpPr>
          <p:cNvPr id="18440" name="Line 8">
            <a:extLst>
              <a:ext uri="{FF2B5EF4-FFF2-40B4-BE49-F238E27FC236}">
                <a16:creationId xmlns:a16="http://schemas.microsoft.com/office/drawing/2014/main" id="{E3C61010-A641-4DF7-AA49-3AFDEF090E29}"/>
              </a:ext>
            </a:extLst>
          </p:cNvPr>
          <p:cNvSpPr>
            <a:spLocks noChangeShapeType="1"/>
          </p:cNvSpPr>
          <p:nvPr/>
        </p:nvSpPr>
        <p:spPr bwMode="auto">
          <a:xfrm>
            <a:off x="5715000" y="5562600"/>
            <a:ext cx="1752600" cy="0"/>
          </a:xfrm>
          <a:prstGeom prst="line">
            <a:avLst/>
          </a:prstGeom>
          <a:noFill/>
          <a:ln w="28575">
            <a:solidFill>
              <a:srgbClr val="FF0000"/>
            </a:solidFill>
            <a:round/>
            <a:headEnd type="oval" w="med" len="me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endParaRPr>
          </a:p>
        </p:txBody>
      </p:sp>
      <p:sp>
        <p:nvSpPr>
          <p:cNvPr id="18441" name="Text Box 9">
            <a:extLst>
              <a:ext uri="{FF2B5EF4-FFF2-40B4-BE49-F238E27FC236}">
                <a16:creationId xmlns:a16="http://schemas.microsoft.com/office/drawing/2014/main" id="{E948DC92-6D93-415A-BE65-4DEF2495C6AE}"/>
              </a:ext>
            </a:extLst>
          </p:cNvPr>
          <p:cNvSpPr txBox="1">
            <a:spLocks noChangeArrowheads="1"/>
          </p:cNvSpPr>
          <p:nvPr/>
        </p:nvSpPr>
        <p:spPr bwMode="auto">
          <a:xfrm rot="-4132441">
            <a:off x="6591300" y="40767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150</a:t>
            </a:r>
          </a:p>
        </p:txBody>
      </p:sp>
      <p:sp>
        <p:nvSpPr>
          <p:cNvPr id="18442" name="Text Box 10">
            <a:extLst>
              <a:ext uri="{FF2B5EF4-FFF2-40B4-BE49-F238E27FC236}">
                <a16:creationId xmlns:a16="http://schemas.microsoft.com/office/drawing/2014/main" id="{70AC7F8C-4717-459B-ADDD-3054802E6885}"/>
              </a:ext>
            </a:extLst>
          </p:cNvPr>
          <p:cNvSpPr txBox="1">
            <a:spLocks noChangeArrowheads="1"/>
          </p:cNvSpPr>
          <p:nvPr/>
        </p:nvSpPr>
        <p:spPr bwMode="auto">
          <a:xfrm>
            <a:off x="6934200" y="28194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30</a:t>
            </a:r>
          </a:p>
        </p:txBody>
      </p:sp>
      <p:sp>
        <p:nvSpPr>
          <p:cNvPr id="18443" name="Text Box 11">
            <a:extLst>
              <a:ext uri="{FF2B5EF4-FFF2-40B4-BE49-F238E27FC236}">
                <a16:creationId xmlns:a16="http://schemas.microsoft.com/office/drawing/2014/main" id="{D0DFD2A5-7E9D-4EC4-8EC6-D7536E388DEB}"/>
              </a:ext>
            </a:extLst>
          </p:cNvPr>
          <p:cNvSpPr txBox="1">
            <a:spLocks noChangeArrowheads="1"/>
          </p:cNvSpPr>
          <p:nvPr/>
        </p:nvSpPr>
        <p:spPr bwMode="auto">
          <a:xfrm>
            <a:off x="6096000" y="51816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50</a:t>
            </a:r>
          </a:p>
        </p:txBody>
      </p:sp>
      <p:sp>
        <p:nvSpPr>
          <p:cNvPr id="12" name="Rectangle 11">
            <a:extLst>
              <a:ext uri="{FF2B5EF4-FFF2-40B4-BE49-F238E27FC236}">
                <a16:creationId xmlns:a16="http://schemas.microsoft.com/office/drawing/2014/main" id="{4BF4AC67-67C0-4180-89CF-5DA8C088DE15}"/>
              </a:ext>
            </a:extLst>
          </p:cNvPr>
          <p:cNvSpPr/>
          <p:nvPr/>
        </p:nvSpPr>
        <p:spPr bwMode="auto">
          <a:xfrm>
            <a:off x="0" y="0"/>
            <a:ext cx="152400" cy="6858000"/>
          </a:xfrm>
          <a:prstGeom prst="rect">
            <a:avLst/>
          </a:prstGeom>
          <a:solidFill>
            <a:schemeClr val="accent3">
              <a:lumMod val="20000"/>
              <a:lumOff val="80000"/>
            </a:schemeClr>
          </a:solidFill>
          <a:ln w="12700"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endParaRPr>
          </a:p>
        </p:txBody>
      </p:sp>
      <p:sp>
        <p:nvSpPr>
          <p:cNvPr id="13" name="Rectangle 12">
            <a:extLst>
              <a:ext uri="{FF2B5EF4-FFF2-40B4-BE49-F238E27FC236}">
                <a16:creationId xmlns:a16="http://schemas.microsoft.com/office/drawing/2014/main" id="{C716DEA9-00C7-4099-BA4D-A8A621828806}"/>
              </a:ext>
            </a:extLst>
          </p:cNvPr>
          <p:cNvSpPr/>
          <p:nvPr/>
        </p:nvSpPr>
        <p:spPr bwMode="auto">
          <a:xfrm>
            <a:off x="8991600" y="0"/>
            <a:ext cx="152400" cy="6858000"/>
          </a:xfrm>
          <a:prstGeom prst="rect">
            <a:avLst/>
          </a:prstGeom>
          <a:solidFill>
            <a:schemeClr val="accent3">
              <a:lumMod val="20000"/>
              <a:lumOff val="80000"/>
            </a:schemeClr>
          </a:solidFill>
          <a:ln w="12700"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endParaRPr>
          </a:p>
        </p:txBody>
      </p:sp>
      <p:sp>
        <p:nvSpPr>
          <p:cNvPr id="14" name="Rectangle 13">
            <a:extLst>
              <a:ext uri="{FF2B5EF4-FFF2-40B4-BE49-F238E27FC236}">
                <a16:creationId xmlns:a16="http://schemas.microsoft.com/office/drawing/2014/main" id="{BA0E5CBB-64FF-4029-887A-C4E929F8C212}"/>
              </a:ext>
            </a:extLst>
          </p:cNvPr>
          <p:cNvSpPr/>
          <p:nvPr/>
        </p:nvSpPr>
        <p:spPr bwMode="auto">
          <a:xfrm>
            <a:off x="0" y="0"/>
            <a:ext cx="9144000" cy="152400"/>
          </a:xfrm>
          <a:prstGeom prst="rect">
            <a:avLst/>
          </a:prstGeom>
          <a:solidFill>
            <a:schemeClr val="accent3">
              <a:lumMod val="20000"/>
              <a:lumOff val="80000"/>
            </a:schemeClr>
          </a:solidFill>
          <a:ln w="12700"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endParaRPr>
          </a:p>
        </p:txBody>
      </p:sp>
      <p:sp>
        <p:nvSpPr>
          <p:cNvPr id="15" name="Rectangle 14">
            <a:extLst>
              <a:ext uri="{FF2B5EF4-FFF2-40B4-BE49-F238E27FC236}">
                <a16:creationId xmlns:a16="http://schemas.microsoft.com/office/drawing/2014/main" id="{B611A58A-CC55-4A29-9C9A-3DDC4AA774DB}"/>
              </a:ext>
            </a:extLst>
          </p:cNvPr>
          <p:cNvSpPr/>
          <p:nvPr/>
        </p:nvSpPr>
        <p:spPr bwMode="auto">
          <a:xfrm>
            <a:off x="0" y="6705600"/>
            <a:ext cx="9144000" cy="152400"/>
          </a:xfrm>
          <a:prstGeom prst="rect">
            <a:avLst/>
          </a:prstGeom>
          <a:solidFill>
            <a:schemeClr val="accent3">
              <a:lumMod val="20000"/>
              <a:lumOff val="80000"/>
            </a:schemeClr>
          </a:solidFill>
          <a:ln w="12700"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444"/>
                                        </p:tgtEl>
                                        <p:attrNameLst>
                                          <p:attrName>style.visibility</p:attrName>
                                        </p:attrNameLst>
                                      </p:cBhvr>
                                      <p:to>
                                        <p:strVal val="visible"/>
                                      </p:to>
                                    </p:set>
                                    <p:animEffect transition="in" filter="fade">
                                      <p:cBhvr>
                                        <p:cTn id="7" dur="2000"/>
                                        <p:tgtEl>
                                          <p:spTgt spid="18444"/>
                                        </p:tgtEl>
                                      </p:cBhvr>
                                    </p:animEffect>
                                  </p:childTnLst>
                                </p:cTn>
                              </p:par>
                            </p:childTnLst>
                          </p:cTn>
                        </p:par>
                        <p:par>
                          <p:cTn id="8" fill="hold" nodeType="afterGroup">
                            <p:stCondLst>
                              <p:cond delay="2000"/>
                            </p:stCondLst>
                            <p:childTnLst>
                              <p:par>
                                <p:cTn id="9" presetID="9" presetClass="entr" presetSubtype="0" fill="hold" nodeType="after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animEffect transition="in" filter="dissolve">
                                      <p:cBhvr>
                                        <p:cTn id="11" dur="500"/>
                                        <p:tgtEl>
                                          <p:spTgt spid="18435">
                                            <p:txEl>
                                              <p:pRg st="0" end="0"/>
                                            </p:txEl>
                                          </p:spTgt>
                                        </p:tgtEl>
                                      </p:cBhvr>
                                    </p:animEffect>
                                  </p:childTnLst>
                                </p:cTn>
                              </p:par>
                            </p:childTnLst>
                          </p:cTn>
                        </p:par>
                        <p:par>
                          <p:cTn id="12" fill="hold" nodeType="afterGroup">
                            <p:stCondLst>
                              <p:cond delay="2500"/>
                            </p:stCondLst>
                            <p:childTnLst>
                              <p:par>
                                <p:cTn id="13" presetID="22" presetClass="entr" presetSubtype="1" fill="hold" nodeType="afterEffect">
                                  <p:stCondLst>
                                    <p:cond delay="0"/>
                                  </p:stCondLst>
                                  <p:childTnLst>
                                    <p:set>
                                      <p:cBhvr>
                                        <p:cTn id="14" dur="1" fill="hold">
                                          <p:stCondLst>
                                            <p:cond delay="0"/>
                                          </p:stCondLst>
                                        </p:cTn>
                                        <p:tgtEl>
                                          <p:spTgt spid="18438"/>
                                        </p:tgtEl>
                                        <p:attrNameLst>
                                          <p:attrName>style.visibility</p:attrName>
                                        </p:attrNameLst>
                                      </p:cBhvr>
                                      <p:to>
                                        <p:strVal val="visible"/>
                                      </p:to>
                                    </p:set>
                                    <p:animEffect transition="in" filter="wipe(up)">
                                      <p:cBhvr>
                                        <p:cTn id="15" dur="2000"/>
                                        <p:tgtEl>
                                          <p:spTgt spid="18438"/>
                                        </p:tgtEl>
                                      </p:cBhvr>
                                    </p:animEffect>
                                  </p:childTnLst>
                                </p:cTn>
                              </p:par>
                            </p:childTnLst>
                          </p:cTn>
                        </p:par>
                        <p:par>
                          <p:cTn id="16" fill="hold" nodeType="afterGroup">
                            <p:stCondLst>
                              <p:cond delay="4500"/>
                            </p:stCondLst>
                            <p:childTnLst>
                              <p:par>
                                <p:cTn id="17" presetID="23" presetClass="entr" presetSubtype="16" fill="hold" grpId="0" nodeType="afterEffect">
                                  <p:stCondLst>
                                    <p:cond delay="0"/>
                                  </p:stCondLst>
                                  <p:childTnLst>
                                    <p:set>
                                      <p:cBhvr>
                                        <p:cTn id="18" dur="1" fill="hold">
                                          <p:stCondLst>
                                            <p:cond delay="0"/>
                                          </p:stCondLst>
                                        </p:cTn>
                                        <p:tgtEl>
                                          <p:spTgt spid="18441"/>
                                        </p:tgtEl>
                                        <p:attrNameLst>
                                          <p:attrName>style.visibility</p:attrName>
                                        </p:attrNameLst>
                                      </p:cBhvr>
                                      <p:to>
                                        <p:strVal val="visible"/>
                                      </p:to>
                                    </p:set>
                                    <p:anim calcmode="lin" valueType="num">
                                      <p:cBhvr>
                                        <p:cTn id="19" dur="500" fill="hold"/>
                                        <p:tgtEl>
                                          <p:spTgt spid="18441"/>
                                        </p:tgtEl>
                                        <p:attrNameLst>
                                          <p:attrName>ppt_w</p:attrName>
                                        </p:attrNameLst>
                                      </p:cBhvr>
                                      <p:tavLst>
                                        <p:tav tm="0">
                                          <p:val>
                                            <p:fltVal val="0"/>
                                          </p:val>
                                        </p:tav>
                                        <p:tav tm="100000">
                                          <p:val>
                                            <p:strVal val="#ppt_w"/>
                                          </p:val>
                                        </p:tav>
                                      </p:tavLst>
                                    </p:anim>
                                    <p:anim calcmode="lin" valueType="num">
                                      <p:cBhvr>
                                        <p:cTn id="20" dur="500" fill="hold"/>
                                        <p:tgtEl>
                                          <p:spTgt spid="18441"/>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8435">
                                            <p:txEl>
                                              <p:pRg st="1" end="1"/>
                                            </p:txEl>
                                          </p:spTgt>
                                        </p:tgtEl>
                                        <p:attrNameLst>
                                          <p:attrName>style.visibility</p:attrName>
                                        </p:attrNameLst>
                                      </p:cBhvr>
                                      <p:to>
                                        <p:strVal val="visible"/>
                                      </p:to>
                                    </p:set>
                                    <p:animEffect transition="in" filter="dissolve">
                                      <p:cBhvr>
                                        <p:cTn id="25" dur="500"/>
                                        <p:tgtEl>
                                          <p:spTgt spid="18435">
                                            <p:txEl>
                                              <p:pRg st="1" end="1"/>
                                            </p:txEl>
                                          </p:spTgt>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18439"/>
                                        </p:tgtEl>
                                        <p:attrNameLst>
                                          <p:attrName>style.visibility</p:attrName>
                                        </p:attrNameLst>
                                      </p:cBhvr>
                                      <p:to>
                                        <p:strVal val="visible"/>
                                      </p:to>
                                    </p:set>
                                    <p:animEffect transition="in" filter="wipe(left)">
                                      <p:cBhvr>
                                        <p:cTn id="29" dur="2000"/>
                                        <p:tgtEl>
                                          <p:spTgt spid="18439"/>
                                        </p:tgtEl>
                                      </p:cBhvr>
                                    </p:animEffect>
                                  </p:childTnLst>
                                </p:cTn>
                              </p:par>
                            </p:childTnLst>
                          </p:cTn>
                        </p:par>
                        <p:par>
                          <p:cTn id="30" fill="hold" nodeType="afterGroup">
                            <p:stCondLst>
                              <p:cond delay="2500"/>
                            </p:stCondLst>
                            <p:childTnLst>
                              <p:par>
                                <p:cTn id="31" presetID="23" presetClass="entr" presetSubtype="16" fill="hold" grpId="0" nodeType="afterEffect">
                                  <p:stCondLst>
                                    <p:cond delay="0"/>
                                  </p:stCondLst>
                                  <p:childTnLst>
                                    <p:set>
                                      <p:cBhvr>
                                        <p:cTn id="32" dur="1" fill="hold">
                                          <p:stCondLst>
                                            <p:cond delay="0"/>
                                          </p:stCondLst>
                                        </p:cTn>
                                        <p:tgtEl>
                                          <p:spTgt spid="18442"/>
                                        </p:tgtEl>
                                        <p:attrNameLst>
                                          <p:attrName>style.visibility</p:attrName>
                                        </p:attrNameLst>
                                      </p:cBhvr>
                                      <p:to>
                                        <p:strVal val="visible"/>
                                      </p:to>
                                    </p:set>
                                    <p:anim calcmode="lin" valueType="num">
                                      <p:cBhvr>
                                        <p:cTn id="33" dur="500" fill="hold"/>
                                        <p:tgtEl>
                                          <p:spTgt spid="18442"/>
                                        </p:tgtEl>
                                        <p:attrNameLst>
                                          <p:attrName>ppt_w</p:attrName>
                                        </p:attrNameLst>
                                      </p:cBhvr>
                                      <p:tavLst>
                                        <p:tav tm="0">
                                          <p:val>
                                            <p:fltVal val="0"/>
                                          </p:val>
                                        </p:tav>
                                        <p:tav tm="100000">
                                          <p:val>
                                            <p:strVal val="#ppt_w"/>
                                          </p:val>
                                        </p:tav>
                                      </p:tavLst>
                                    </p:anim>
                                    <p:anim calcmode="lin" valueType="num">
                                      <p:cBhvr>
                                        <p:cTn id="34" dur="500" fill="hold"/>
                                        <p:tgtEl>
                                          <p:spTgt spid="18442"/>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18435">
                                            <p:txEl>
                                              <p:pRg st="2" end="2"/>
                                            </p:txEl>
                                          </p:spTgt>
                                        </p:tgtEl>
                                        <p:attrNameLst>
                                          <p:attrName>style.visibility</p:attrName>
                                        </p:attrNameLst>
                                      </p:cBhvr>
                                      <p:to>
                                        <p:strVal val="visible"/>
                                      </p:to>
                                    </p:set>
                                    <p:animEffect transition="in" filter="dissolve">
                                      <p:cBhvr>
                                        <p:cTn id="39" dur="500"/>
                                        <p:tgtEl>
                                          <p:spTgt spid="18435">
                                            <p:txEl>
                                              <p:pRg st="2" end="2"/>
                                            </p:txEl>
                                          </p:spTgt>
                                        </p:tgtEl>
                                      </p:cBhvr>
                                    </p:animEffect>
                                  </p:childTnLst>
                                </p:cTn>
                              </p:par>
                            </p:childTnLst>
                          </p:cTn>
                        </p:par>
                        <p:par>
                          <p:cTn id="40" fill="hold" nodeType="afterGroup">
                            <p:stCondLst>
                              <p:cond delay="500"/>
                            </p:stCondLst>
                            <p:childTnLst>
                              <p:par>
                                <p:cTn id="41" presetID="22" presetClass="entr" presetSubtype="8" fill="hold" nodeType="afterEffect">
                                  <p:stCondLst>
                                    <p:cond delay="0"/>
                                  </p:stCondLst>
                                  <p:childTnLst>
                                    <p:set>
                                      <p:cBhvr>
                                        <p:cTn id="42" dur="1" fill="hold">
                                          <p:stCondLst>
                                            <p:cond delay="0"/>
                                          </p:stCondLst>
                                        </p:cTn>
                                        <p:tgtEl>
                                          <p:spTgt spid="18440"/>
                                        </p:tgtEl>
                                        <p:attrNameLst>
                                          <p:attrName>style.visibility</p:attrName>
                                        </p:attrNameLst>
                                      </p:cBhvr>
                                      <p:to>
                                        <p:strVal val="visible"/>
                                      </p:to>
                                    </p:set>
                                    <p:animEffect transition="in" filter="wipe(left)">
                                      <p:cBhvr>
                                        <p:cTn id="43" dur="2000"/>
                                        <p:tgtEl>
                                          <p:spTgt spid="18440"/>
                                        </p:tgtEl>
                                      </p:cBhvr>
                                    </p:animEffect>
                                  </p:childTnLst>
                                </p:cTn>
                              </p:par>
                            </p:childTnLst>
                          </p:cTn>
                        </p:par>
                        <p:par>
                          <p:cTn id="44" fill="hold" nodeType="afterGroup">
                            <p:stCondLst>
                              <p:cond delay="2500"/>
                            </p:stCondLst>
                            <p:childTnLst>
                              <p:par>
                                <p:cTn id="45" presetID="23" presetClass="entr" presetSubtype="16" fill="hold" grpId="0" nodeType="afterEffect">
                                  <p:stCondLst>
                                    <p:cond delay="0"/>
                                  </p:stCondLst>
                                  <p:childTnLst>
                                    <p:set>
                                      <p:cBhvr>
                                        <p:cTn id="46" dur="1" fill="hold">
                                          <p:stCondLst>
                                            <p:cond delay="0"/>
                                          </p:stCondLst>
                                        </p:cTn>
                                        <p:tgtEl>
                                          <p:spTgt spid="18443"/>
                                        </p:tgtEl>
                                        <p:attrNameLst>
                                          <p:attrName>style.visibility</p:attrName>
                                        </p:attrNameLst>
                                      </p:cBhvr>
                                      <p:to>
                                        <p:strVal val="visible"/>
                                      </p:to>
                                    </p:set>
                                    <p:anim calcmode="lin" valueType="num">
                                      <p:cBhvr>
                                        <p:cTn id="47" dur="500" fill="hold"/>
                                        <p:tgtEl>
                                          <p:spTgt spid="18443"/>
                                        </p:tgtEl>
                                        <p:attrNameLst>
                                          <p:attrName>ppt_w</p:attrName>
                                        </p:attrNameLst>
                                      </p:cBhvr>
                                      <p:tavLst>
                                        <p:tav tm="0">
                                          <p:val>
                                            <p:fltVal val="0"/>
                                          </p:val>
                                        </p:tav>
                                        <p:tav tm="100000">
                                          <p:val>
                                            <p:strVal val="#ppt_w"/>
                                          </p:val>
                                        </p:tav>
                                      </p:tavLst>
                                    </p:anim>
                                    <p:anim calcmode="lin" valueType="num">
                                      <p:cBhvr>
                                        <p:cTn id="48" dur="500" fill="hold"/>
                                        <p:tgtEl>
                                          <p:spTgt spid="18443"/>
                                        </p:tgtEl>
                                        <p:attrNameLst>
                                          <p:attrName>ppt_h</p:attrName>
                                        </p:attrNameLst>
                                      </p:cBhvr>
                                      <p:tavLst>
                                        <p:tav tm="0">
                                          <p:val>
                                            <p:fltVal val="0"/>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18435">
                                            <p:txEl>
                                              <p:pRg st="3" end="3"/>
                                            </p:txEl>
                                          </p:spTgt>
                                        </p:tgtEl>
                                        <p:attrNameLst>
                                          <p:attrName>style.visibility</p:attrName>
                                        </p:attrNameLst>
                                      </p:cBhvr>
                                      <p:to>
                                        <p:strVal val="visible"/>
                                      </p:to>
                                    </p:set>
                                    <p:animEffect transition="in" filter="dissolve">
                                      <p:cBhvr>
                                        <p:cTn id="53"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p:bldP spid="18442" grpId="0"/>
      <p:bldP spid="184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a:extLst>
              <a:ext uri="{FF2B5EF4-FFF2-40B4-BE49-F238E27FC236}">
                <a16:creationId xmlns:a16="http://schemas.microsoft.com/office/drawing/2014/main" id="{E4BF4173-7149-4AD1-9E76-2B0D73C38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7813"/>
            <a:ext cx="3581400" cy="62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a:extLst>
              <a:ext uri="{FF2B5EF4-FFF2-40B4-BE49-F238E27FC236}">
                <a16:creationId xmlns:a16="http://schemas.microsoft.com/office/drawing/2014/main" id="{F1D1C391-81E1-4EF4-8FB6-96F82565C039}"/>
              </a:ext>
            </a:extLst>
          </p:cNvPr>
          <p:cNvSpPr txBox="1">
            <a:spLocks noChangeArrowheads="1"/>
          </p:cNvSpPr>
          <p:nvPr/>
        </p:nvSpPr>
        <p:spPr bwMode="auto">
          <a:xfrm>
            <a:off x="3886200" y="304800"/>
            <a:ext cx="50292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Jordan Valley</a:t>
            </a:r>
          </a:p>
        </p:txBody>
      </p:sp>
      <p:sp>
        <p:nvSpPr>
          <p:cNvPr id="5126" name="Rectangle 6">
            <a:extLst>
              <a:ext uri="{FF2B5EF4-FFF2-40B4-BE49-F238E27FC236}">
                <a16:creationId xmlns:a16="http://schemas.microsoft.com/office/drawing/2014/main" id="{272B4038-CBC7-41E0-B3F0-6F73B4D4D9EE}"/>
              </a:ext>
            </a:extLst>
          </p:cNvPr>
          <p:cNvSpPr>
            <a:spLocks noChangeArrowheads="1"/>
          </p:cNvSpPr>
          <p:nvPr/>
        </p:nvSpPr>
        <p:spPr bwMode="auto">
          <a:xfrm>
            <a:off x="3886200" y="990600"/>
            <a:ext cx="4953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Begins on the NE shores of the Mediterranean and extends down the Jordan through Palestine, Arabah, Gulf of Aqaba, the Red Sea, and into Eastern Africa</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4,000 miles long</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portion from the Sea of Galilee to the Dead Sea is called</a:t>
            </a:r>
            <a:b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“El Ghor”</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today</a:t>
            </a:r>
          </a:p>
        </p:txBody>
      </p:sp>
      <p:sp>
        <p:nvSpPr>
          <p:cNvPr id="5128" name="Oval 8">
            <a:extLst>
              <a:ext uri="{FF2B5EF4-FFF2-40B4-BE49-F238E27FC236}">
                <a16:creationId xmlns:a16="http://schemas.microsoft.com/office/drawing/2014/main" id="{387B4F1A-D97A-4315-BAF8-73026C0F5E3F}"/>
              </a:ext>
            </a:extLst>
          </p:cNvPr>
          <p:cNvSpPr>
            <a:spLocks noChangeArrowheads="1"/>
          </p:cNvSpPr>
          <p:nvPr/>
        </p:nvSpPr>
        <p:spPr bwMode="auto">
          <a:xfrm rot="321938">
            <a:off x="2860675" y="1589088"/>
            <a:ext cx="765175" cy="3132137"/>
          </a:xfrm>
          <a:prstGeom prst="ellipse">
            <a:avLst/>
          </a:prstGeom>
          <a:solidFill>
            <a:schemeClr val="bg1">
              <a:alpha val="5098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0F5C82D-217B-4CCE-845D-E0756A9AB9FB}"/>
              </a:ext>
            </a:extLst>
          </p:cNvPr>
          <p:cNvSpPr/>
          <p:nvPr/>
        </p:nvSpPr>
        <p:spPr>
          <a:xfrm>
            <a:off x="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 name="Rectangle 9">
            <a:extLst>
              <a:ext uri="{FF2B5EF4-FFF2-40B4-BE49-F238E27FC236}">
                <a16:creationId xmlns:a16="http://schemas.microsoft.com/office/drawing/2014/main" id="{DBA68757-9E57-4509-BC84-FCF5506EC3CE}"/>
              </a:ext>
            </a:extLst>
          </p:cNvPr>
          <p:cNvSpPr/>
          <p:nvPr/>
        </p:nvSpPr>
        <p:spPr>
          <a:xfrm>
            <a:off x="891540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406CE4C3-69D6-4BF8-BE39-D8BF8486A4F8}"/>
              </a:ext>
            </a:extLst>
          </p:cNvPr>
          <p:cNvSpPr/>
          <p:nvPr/>
        </p:nvSpPr>
        <p:spPr>
          <a:xfrm>
            <a:off x="0" y="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Rectangle 11">
            <a:extLst>
              <a:ext uri="{FF2B5EF4-FFF2-40B4-BE49-F238E27FC236}">
                <a16:creationId xmlns:a16="http://schemas.microsoft.com/office/drawing/2014/main" id="{8885C8BE-3BC2-4B64-B7DF-99E131FBD573}"/>
              </a:ext>
            </a:extLst>
          </p:cNvPr>
          <p:cNvSpPr/>
          <p:nvPr/>
        </p:nvSpPr>
        <p:spPr>
          <a:xfrm>
            <a:off x="0" y="662940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CB2FB724-2B5D-490C-9737-A5123AA5EDE7}"/>
              </a:ext>
            </a:extLst>
          </p:cNvPr>
          <p:cNvSpPr>
            <a:spLocks noGrp="1"/>
          </p:cNvSpPr>
          <p:nvPr>
            <p:ph type="sldNum" sz="quarter" idx="12"/>
          </p:nvPr>
        </p:nvSpPr>
        <p:spPr/>
        <p:txBody>
          <a:bodyPr/>
          <a:lstStyle/>
          <a:p>
            <a:fld id="{527F2444-A36F-4B89-B4F5-F7A2FDB7F89C}" type="slidenum">
              <a:rPr lang="en-US" altLang="en-US" smtClean="0"/>
              <a:pPr/>
              <a:t>30</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29"/>
                                        </p:tgtEl>
                                        <p:attrNameLst>
                                          <p:attrName>style.visibility</p:attrName>
                                        </p:attrNameLst>
                                      </p:cBhvr>
                                      <p:to>
                                        <p:strVal val="visible"/>
                                      </p:to>
                                    </p:set>
                                    <p:animEffect transition="in" filter="fade">
                                      <p:cBhvr>
                                        <p:cTn id="7" dur="2000"/>
                                        <p:tgtEl>
                                          <p:spTgt spid="5129"/>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5125">
                                            <p:txEl>
                                              <p:pRg st="0" end="0"/>
                                            </p:txEl>
                                          </p:spTgt>
                                        </p:tgtEl>
                                        <p:attrNameLst>
                                          <p:attrName>style.visibility</p:attrName>
                                        </p:attrNameLst>
                                      </p:cBhvr>
                                      <p:to>
                                        <p:strVal val="visible"/>
                                      </p:to>
                                    </p:set>
                                    <p:anim calcmode="lin" valueType="num">
                                      <p:cBhvr>
                                        <p:cTn id="11" dur="500" fill="hold"/>
                                        <p:tgtEl>
                                          <p:spTgt spid="512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125">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grpId="0" nodeType="afterEffect">
                                  <p:stCondLst>
                                    <p:cond delay="0"/>
                                  </p:stCondLst>
                                  <p:childTnLst>
                                    <p:set>
                                      <p:cBhvr>
                                        <p:cTn id="15" dur="1" fill="hold">
                                          <p:stCondLst>
                                            <p:cond delay="0"/>
                                          </p:stCondLst>
                                        </p:cTn>
                                        <p:tgtEl>
                                          <p:spTgt spid="5128"/>
                                        </p:tgtEl>
                                        <p:attrNameLst>
                                          <p:attrName>style.visibility</p:attrName>
                                        </p:attrNameLst>
                                      </p:cBhvr>
                                      <p:to>
                                        <p:strVal val="visible"/>
                                      </p:to>
                                    </p:set>
                                    <p:anim calcmode="lin" valueType="num">
                                      <p:cBhvr>
                                        <p:cTn id="16" dur="500" fill="hold"/>
                                        <p:tgtEl>
                                          <p:spTgt spid="5128"/>
                                        </p:tgtEl>
                                        <p:attrNameLst>
                                          <p:attrName>ppt_w</p:attrName>
                                        </p:attrNameLst>
                                      </p:cBhvr>
                                      <p:tavLst>
                                        <p:tav tm="0">
                                          <p:val>
                                            <p:fltVal val="0"/>
                                          </p:val>
                                        </p:tav>
                                        <p:tav tm="100000">
                                          <p:val>
                                            <p:strVal val="#ppt_w"/>
                                          </p:val>
                                        </p:tav>
                                      </p:tavLst>
                                    </p:anim>
                                    <p:anim calcmode="lin" valueType="num">
                                      <p:cBhvr>
                                        <p:cTn id="17" dur="500" fill="hold"/>
                                        <p:tgtEl>
                                          <p:spTgt spid="5128"/>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23" presetClass="entr" presetSubtype="16" fill="hold" nodeType="afterEffect">
                                  <p:stCondLst>
                                    <p:cond delay="0"/>
                                  </p:stCondLst>
                                  <p:childTnLst>
                                    <p:set>
                                      <p:cBhvr>
                                        <p:cTn id="20" dur="1" fill="hold">
                                          <p:stCondLst>
                                            <p:cond delay="0"/>
                                          </p:stCondLst>
                                        </p:cTn>
                                        <p:tgtEl>
                                          <p:spTgt spid="5126">
                                            <p:txEl>
                                              <p:pRg st="0" end="0"/>
                                            </p:txEl>
                                          </p:spTgt>
                                        </p:tgtEl>
                                        <p:attrNameLst>
                                          <p:attrName>style.visibility</p:attrName>
                                        </p:attrNameLst>
                                      </p:cBhvr>
                                      <p:to>
                                        <p:strVal val="visible"/>
                                      </p:to>
                                    </p:set>
                                    <p:anim calcmode="lin" valueType="num">
                                      <p:cBhvr>
                                        <p:cTn id="21" dur="500" fill="hold"/>
                                        <p:tgtEl>
                                          <p:spTgt spid="512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12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126">
                                            <p:txEl>
                                              <p:pRg st="1" end="1"/>
                                            </p:txEl>
                                          </p:spTgt>
                                        </p:tgtEl>
                                        <p:attrNameLst>
                                          <p:attrName>style.visibility</p:attrName>
                                        </p:attrNameLst>
                                      </p:cBhvr>
                                      <p:to>
                                        <p:strVal val="visible"/>
                                      </p:to>
                                    </p:set>
                                    <p:animEffect transition="in" filter="dissolve">
                                      <p:cBhvr>
                                        <p:cTn id="27" dur="500"/>
                                        <p:tgtEl>
                                          <p:spTgt spid="5126">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126">
                                            <p:txEl>
                                              <p:pRg st="2" end="2"/>
                                            </p:txEl>
                                          </p:spTgt>
                                        </p:tgtEl>
                                        <p:attrNameLst>
                                          <p:attrName>style.visibility</p:attrName>
                                        </p:attrNameLst>
                                      </p:cBhvr>
                                      <p:to>
                                        <p:strVal val="visible"/>
                                      </p:to>
                                    </p:set>
                                    <p:animEffect transition="in" filter="dissolve">
                                      <p:cBhvr>
                                        <p:cTn id="32" dur="500"/>
                                        <p:tgtEl>
                                          <p:spTgt spid="51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a:extLst>
              <a:ext uri="{FF2B5EF4-FFF2-40B4-BE49-F238E27FC236}">
                <a16:creationId xmlns:a16="http://schemas.microsoft.com/office/drawing/2014/main" id="{D10388E8-B36C-4BDA-95E1-2420B0C57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7813"/>
            <a:ext cx="3733800" cy="62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a:extLst>
              <a:ext uri="{FF2B5EF4-FFF2-40B4-BE49-F238E27FC236}">
                <a16:creationId xmlns:a16="http://schemas.microsoft.com/office/drawing/2014/main" id="{B24092A3-9FAC-47A9-A8D4-4B5CEB878445}"/>
              </a:ext>
            </a:extLst>
          </p:cNvPr>
          <p:cNvSpPr txBox="1">
            <a:spLocks noChangeArrowheads="1"/>
          </p:cNvSpPr>
          <p:nvPr/>
        </p:nvSpPr>
        <p:spPr bwMode="auto">
          <a:xfrm>
            <a:off x="4038600" y="457200"/>
            <a:ext cx="48768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rPr>
              <a:t>The Jordan Valley</a:t>
            </a:r>
          </a:p>
        </p:txBody>
      </p:sp>
      <p:sp>
        <p:nvSpPr>
          <p:cNvPr id="7173" name="Rectangle 5">
            <a:extLst>
              <a:ext uri="{FF2B5EF4-FFF2-40B4-BE49-F238E27FC236}">
                <a16:creationId xmlns:a16="http://schemas.microsoft.com/office/drawing/2014/main" id="{A51DD606-07FE-4F61-832B-746071EA6C61}"/>
              </a:ext>
            </a:extLst>
          </p:cNvPr>
          <p:cNvSpPr>
            <a:spLocks noChangeArrowheads="1"/>
          </p:cNvSpPr>
          <p:nvPr/>
        </p:nvSpPr>
        <p:spPr bwMode="auto">
          <a:xfrm>
            <a:off x="4114800" y="1295400"/>
            <a:ext cx="472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Valley is narrow</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2–15 miles wide with cliffs on either side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Tropical growth (jungle like) in the valley (with lions back in the day)</a:t>
            </a:r>
          </a:p>
        </p:txBody>
      </p:sp>
      <p:sp>
        <p:nvSpPr>
          <p:cNvPr id="5125" name="Oval 6">
            <a:extLst>
              <a:ext uri="{FF2B5EF4-FFF2-40B4-BE49-F238E27FC236}">
                <a16:creationId xmlns:a16="http://schemas.microsoft.com/office/drawing/2014/main" id="{A0A8A069-E09E-4404-A1F9-66C7F6ECD0BE}"/>
              </a:ext>
            </a:extLst>
          </p:cNvPr>
          <p:cNvSpPr>
            <a:spLocks noChangeArrowheads="1"/>
          </p:cNvSpPr>
          <p:nvPr/>
        </p:nvSpPr>
        <p:spPr bwMode="auto">
          <a:xfrm rot="295627">
            <a:off x="3040063" y="1592263"/>
            <a:ext cx="685800" cy="3092450"/>
          </a:xfrm>
          <a:prstGeom prst="ellipse">
            <a:avLst/>
          </a:prstGeom>
          <a:solidFill>
            <a:schemeClr val="bg1">
              <a:alpha val="5098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317A0D08-6268-4953-BFC4-99D7CCCF1796}"/>
              </a:ext>
            </a:extLst>
          </p:cNvPr>
          <p:cNvSpPr/>
          <p:nvPr/>
        </p:nvSpPr>
        <p:spPr>
          <a:xfrm>
            <a:off x="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 name="Rectangle 9">
            <a:extLst>
              <a:ext uri="{FF2B5EF4-FFF2-40B4-BE49-F238E27FC236}">
                <a16:creationId xmlns:a16="http://schemas.microsoft.com/office/drawing/2014/main" id="{7705C672-A8B2-4BC5-A9DE-6B04D2327C8E}"/>
              </a:ext>
            </a:extLst>
          </p:cNvPr>
          <p:cNvSpPr/>
          <p:nvPr/>
        </p:nvSpPr>
        <p:spPr>
          <a:xfrm>
            <a:off x="891540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D679D796-D0CC-453D-B05B-958E3AFD6228}"/>
              </a:ext>
            </a:extLst>
          </p:cNvPr>
          <p:cNvSpPr/>
          <p:nvPr/>
        </p:nvSpPr>
        <p:spPr>
          <a:xfrm>
            <a:off x="0" y="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Rectangle 11">
            <a:extLst>
              <a:ext uri="{FF2B5EF4-FFF2-40B4-BE49-F238E27FC236}">
                <a16:creationId xmlns:a16="http://schemas.microsoft.com/office/drawing/2014/main" id="{FA96AF73-983B-4D26-A5FC-6F638C8F8273}"/>
              </a:ext>
            </a:extLst>
          </p:cNvPr>
          <p:cNvSpPr/>
          <p:nvPr/>
        </p:nvSpPr>
        <p:spPr>
          <a:xfrm>
            <a:off x="0" y="662940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87FE2E27-B47F-4CC8-87F7-1748218121D2}"/>
              </a:ext>
            </a:extLst>
          </p:cNvPr>
          <p:cNvSpPr>
            <a:spLocks noGrp="1"/>
          </p:cNvSpPr>
          <p:nvPr>
            <p:ph type="sldNum" sz="quarter" idx="12"/>
          </p:nvPr>
        </p:nvSpPr>
        <p:spPr/>
        <p:txBody>
          <a:bodyPr/>
          <a:lstStyle/>
          <a:p>
            <a:fld id="{527F2444-A36F-4B89-B4F5-F7A2FDB7F89C}" type="slidenum">
              <a:rPr lang="en-US" altLang="en-US" smtClean="0"/>
              <a:pPr/>
              <a:t>31</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anim calcmode="lin" valueType="num">
                                      <p:cBhvr>
                                        <p:cTn id="7" dur="500" fill="hold"/>
                                        <p:tgtEl>
                                          <p:spTgt spid="717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73">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7173">
                                            <p:txEl>
                                              <p:pRg st="1" end="1"/>
                                            </p:txEl>
                                          </p:spTgt>
                                        </p:tgtEl>
                                        <p:attrNameLst>
                                          <p:attrName>style.visibility</p:attrName>
                                        </p:attrNameLst>
                                      </p:cBhvr>
                                      <p:to>
                                        <p:strVal val="visible"/>
                                      </p:to>
                                    </p:set>
                                    <p:animEffect transition="in" filter="dissolve">
                                      <p:cBhvr>
                                        <p:cTn id="12" dur="500"/>
                                        <p:tgtEl>
                                          <p:spTgt spid="7173">
                                            <p:txEl>
                                              <p:pRg st="1" end="1"/>
                                            </p:txEl>
                                          </p:spTgt>
                                        </p:tgtEl>
                                      </p:cBhvr>
                                    </p:animEffect>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7173">
                                            <p:txEl>
                                              <p:pRg st="2" end="2"/>
                                            </p:txEl>
                                          </p:spTgt>
                                        </p:tgtEl>
                                        <p:attrNameLst>
                                          <p:attrName>style.visibility</p:attrName>
                                        </p:attrNameLst>
                                      </p:cBhvr>
                                      <p:to>
                                        <p:strVal val="visible"/>
                                      </p:to>
                                    </p:set>
                                    <p:animEffect transition="in" filter="dissolve">
                                      <p:cBhvr>
                                        <p:cTn id="16" dur="500"/>
                                        <p:tgtEl>
                                          <p:spTgt spid="71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a:extLst>
              <a:ext uri="{FF2B5EF4-FFF2-40B4-BE49-F238E27FC236}">
                <a16:creationId xmlns:a16="http://schemas.microsoft.com/office/drawing/2014/main" id="{66FBF3D0-EBB2-44C8-AB11-2009D326A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7813"/>
            <a:ext cx="3581400" cy="62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a:extLst>
              <a:ext uri="{FF2B5EF4-FFF2-40B4-BE49-F238E27FC236}">
                <a16:creationId xmlns:a16="http://schemas.microsoft.com/office/drawing/2014/main" id="{A8EA7B51-54A2-490B-963F-038C5C4EBA6A}"/>
              </a:ext>
            </a:extLst>
          </p:cNvPr>
          <p:cNvSpPr txBox="1">
            <a:spLocks noChangeArrowheads="1"/>
          </p:cNvSpPr>
          <p:nvPr/>
        </p:nvSpPr>
        <p:spPr bwMode="auto">
          <a:xfrm>
            <a:off x="3886200" y="381000"/>
            <a:ext cx="50292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Arial" charset="0"/>
              </a:rPr>
              <a:t>The Jordan Valley</a:t>
            </a:r>
          </a:p>
        </p:txBody>
      </p:sp>
      <p:sp>
        <p:nvSpPr>
          <p:cNvPr id="7173" name="Rectangle 5">
            <a:extLst>
              <a:ext uri="{FF2B5EF4-FFF2-40B4-BE49-F238E27FC236}">
                <a16:creationId xmlns:a16="http://schemas.microsoft.com/office/drawing/2014/main" id="{A110015E-829C-4753-A7A6-8D1138AC8319}"/>
              </a:ext>
            </a:extLst>
          </p:cNvPr>
          <p:cNvSpPr>
            <a:spLocks noChangeArrowheads="1"/>
          </p:cNvSpPr>
          <p:nvPr/>
        </p:nvSpPr>
        <p:spPr bwMode="auto">
          <a:xfrm>
            <a:off x="3810000" y="11430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The Jordan River</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Eleven miles from Lake Huleh (no longer in existence today) to the Sea of Galilee. The river drops 900 feet</a:t>
            </a:r>
            <a:b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(80 feet per mile)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Descends another 600 feet in 65 miles to reach the Dead Sea</a:t>
            </a:r>
          </a:p>
        </p:txBody>
      </p:sp>
      <p:sp>
        <p:nvSpPr>
          <p:cNvPr id="6149" name="Oval 6">
            <a:extLst>
              <a:ext uri="{FF2B5EF4-FFF2-40B4-BE49-F238E27FC236}">
                <a16:creationId xmlns:a16="http://schemas.microsoft.com/office/drawing/2014/main" id="{6E848C51-C3AF-4794-8445-194DBA2E9D0F}"/>
              </a:ext>
            </a:extLst>
          </p:cNvPr>
          <p:cNvSpPr>
            <a:spLocks noChangeArrowheads="1"/>
          </p:cNvSpPr>
          <p:nvPr/>
        </p:nvSpPr>
        <p:spPr bwMode="auto">
          <a:xfrm rot="208264">
            <a:off x="2955925" y="1625600"/>
            <a:ext cx="609600" cy="3051175"/>
          </a:xfrm>
          <a:prstGeom prst="ellipse">
            <a:avLst/>
          </a:prstGeom>
          <a:solidFill>
            <a:schemeClr val="bg1">
              <a:alpha val="5098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4BFB8DA9-7E82-465B-ABC2-E8EF56BA36D7}"/>
              </a:ext>
            </a:extLst>
          </p:cNvPr>
          <p:cNvSpPr/>
          <p:nvPr/>
        </p:nvSpPr>
        <p:spPr>
          <a:xfrm>
            <a:off x="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 name="Rectangle 9">
            <a:extLst>
              <a:ext uri="{FF2B5EF4-FFF2-40B4-BE49-F238E27FC236}">
                <a16:creationId xmlns:a16="http://schemas.microsoft.com/office/drawing/2014/main" id="{B2BC6999-8D5F-4E44-B695-A0F5805586CF}"/>
              </a:ext>
            </a:extLst>
          </p:cNvPr>
          <p:cNvSpPr/>
          <p:nvPr/>
        </p:nvSpPr>
        <p:spPr>
          <a:xfrm>
            <a:off x="891540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E2A44EC5-240A-460C-BABA-A86BBA95409D}"/>
              </a:ext>
            </a:extLst>
          </p:cNvPr>
          <p:cNvSpPr/>
          <p:nvPr/>
        </p:nvSpPr>
        <p:spPr>
          <a:xfrm>
            <a:off x="0" y="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Rectangle 11">
            <a:extLst>
              <a:ext uri="{FF2B5EF4-FFF2-40B4-BE49-F238E27FC236}">
                <a16:creationId xmlns:a16="http://schemas.microsoft.com/office/drawing/2014/main" id="{1B4EB46C-3E63-471F-9B49-A0352167F475}"/>
              </a:ext>
            </a:extLst>
          </p:cNvPr>
          <p:cNvSpPr/>
          <p:nvPr/>
        </p:nvSpPr>
        <p:spPr>
          <a:xfrm>
            <a:off x="0" y="662940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FA420843-80AF-425C-AD3D-0A9A916AC42F}"/>
              </a:ext>
            </a:extLst>
          </p:cNvPr>
          <p:cNvSpPr>
            <a:spLocks noGrp="1"/>
          </p:cNvSpPr>
          <p:nvPr>
            <p:ph type="sldNum" sz="quarter" idx="12"/>
          </p:nvPr>
        </p:nvSpPr>
        <p:spPr/>
        <p:txBody>
          <a:bodyPr/>
          <a:lstStyle/>
          <a:p>
            <a:fld id="{527F2444-A36F-4B89-B4F5-F7A2FDB7F89C}" type="slidenum">
              <a:rPr lang="en-US" altLang="en-US" smtClean="0"/>
              <a:pPr/>
              <a:t>32</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anim calcmode="lin" valueType="num">
                                      <p:cBhvr>
                                        <p:cTn id="7" dur="500" fill="hold"/>
                                        <p:tgtEl>
                                          <p:spTgt spid="717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7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7173">
                                            <p:txEl>
                                              <p:pRg st="1" end="1"/>
                                            </p:txEl>
                                          </p:spTgt>
                                        </p:tgtEl>
                                        <p:attrNameLst>
                                          <p:attrName>style.visibility</p:attrName>
                                        </p:attrNameLst>
                                      </p:cBhvr>
                                      <p:to>
                                        <p:strVal val="visible"/>
                                      </p:to>
                                    </p:set>
                                    <p:animEffect transition="in" filter="dissolve">
                                      <p:cBhvr>
                                        <p:cTn id="13" dur="500"/>
                                        <p:tgtEl>
                                          <p:spTgt spid="717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7173">
                                            <p:txEl>
                                              <p:pRg st="2" end="2"/>
                                            </p:txEl>
                                          </p:spTgt>
                                        </p:tgtEl>
                                        <p:attrNameLst>
                                          <p:attrName>style.visibility</p:attrName>
                                        </p:attrNameLst>
                                      </p:cBhvr>
                                      <p:to>
                                        <p:strVal val="visible"/>
                                      </p:to>
                                    </p:set>
                                    <p:animEffect transition="in" filter="dissolve">
                                      <p:cBhvr>
                                        <p:cTn id="18" dur="500"/>
                                        <p:tgtEl>
                                          <p:spTgt spid="71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a:extLst>
              <a:ext uri="{FF2B5EF4-FFF2-40B4-BE49-F238E27FC236}">
                <a16:creationId xmlns:a16="http://schemas.microsoft.com/office/drawing/2014/main" id="{B7E862DD-EEA1-4C07-82D4-6D0FE648C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7813"/>
            <a:ext cx="37338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a:extLst>
              <a:ext uri="{FF2B5EF4-FFF2-40B4-BE49-F238E27FC236}">
                <a16:creationId xmlns:a16="http://schemas.microsoft.com/office/drawing/2014/main" id="{F76EB56C-5908-4ECF-9542-35C68FB99B62}"/>
              </a:ext>
            </a:extLst>
          </p:cNvPr>
          <p:cNvSpPr txBox="1">
            <a:spLocks noChangeArrowheads="1"/>
          </p:cNvSpPr>
          <p:nvPr/>
        </p:nvSpPr>
        <p:spPr bwMode="auto">
          <a:xfrm>
            <a:off x="4038600" y="381000"/>
            <a:ext cx="48768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Jordan Valley</a:t>
            </a:r>
          </a:p>
        </p:txBody>
      </p:sp>
      <p:sp>
        <p:nvSpPr>
          <p:cNvPr id="8197" name="Rectangle 5">
            <a:extLst>
              <a:ext uri="{FF2B5EF4-FFF2-40B4-BE49-F238E27FC236}">
                <a16:creationId xmlns:a16="http://schemas.microsoft.com/office/drawing/2014/main" id="{75C0700C-67B6-490F-B47C-9D081F3ACD42}"/>
              </a:ext>
            </a:extLst>
          </p:cNvPr>
          <p:cNvSpPr>
            <a:spLocks noChangeArrowheads="1"/>
          </p:cNvSpPr>
          <p:nvPr/>
        </p:nvSpPr>
        <p:spPr bwMode="auto">
          <a:xfrm>
            <a:off x="4038600" y="1143000"/>
            <a:ext cx="4800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The Jordan River</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Covers 80 miles from Mount Hermon to the Dead Sea</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It takes 200 miles of wandering river to cover the 80 miles</a:t>
            </a:r>
          </a:p>
        </p:txBody>
      </p:sp>
      <p:sp>
        <p:nvSpPr>
          <p:cNvPr id="7173" name="Oval 6">
            <a:extLst>
              <a:ext uri="{FF2B5EF4-FFF2-40B4-BE49-F238E27FC236}">
                <a16:creationId xmlns:a16="http://schemas.microsoft.com/office/drawing/2014/main" id="{D6E7E743-48FE-4BFC-8590-BC94079E698D}"/>
              </a:ext>
            </a:extLst>
          </p:cNvPr>
          <p:cNvSpPr>
            <a:spLocks noChangeArrowheads="1"/>
          </p:cNvSpPr>
          <p:nvPr/>
        </p:nvSpPr>
        <p:spPr bwMode="auto">
          <a:xfrm rot="164823">
            <a:off x="2990850" y="1141413"/>
            <a:ext cx="742950" cy="3508375"/>
          </a:xfrm>
          <a:prstGeom prst="ellipse">
            <a:avLst/>
          </a:prstGeom>
          <a:solidFill>
            <a:schemeClr val="bg1">
              <a:alpha val="5098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38F1CD83-D27F-42E6-B126-C369D9EAFA3E}"/>
              </a:ext>
            </a:extLst>
          </p:cNvPr>
          <p:cNvSpPr/>
          <p:nvPr/>
        </p:nvSpPr>
        <p:spPr>
          <a:xfrm>
            <a:off x="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 name="Rectangle 9">
            <a:extLst>
              <a:ext uri="{FF2B5EF4-FFF2-40B4-BE49-F238E27FC236}">
                <a16:creationId xmlns:a16="http://schemas.microsoft.com/office/drawing/2014/main" id="{004277E7-FF53-4C1A-A0E0-BDF483A07CDE}"/>
              </a:ext>
            </a:extLst>
          </p:cNvPr>
          <p:cNvSpPr/>
          <p:nvPr/>
        </p:nvSpPr>
        <p:spPr>
          <a:xfrm>
            <a:off x="891540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D7B8C835-6AAD-4C8D-B5ED-720DC0F13B35}"/>
              </a:ext>
            </a:extLst>
          </p:cNvPr>
          <p:cNvSpPr/>
          <p:nvPr/>
        </p:nvSpPr>
        <p:spPr>
          <a:xfrm>
            <a:off x="0" y="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Rectangle 11">
            <a:extLst>
              <a:ext uri="{FF2B5EF4-FFF2-40B4-BE49-F238E27FC236}">
                <a16:creationId xmlns:a16="http://schemas.microsoft.com/office/drawing/2014/main" id="{0B7A9883-6805-4B50-8DE6-BE75BA4259F6}"/>
              </a:ext>
            </a:extLst>
          </p:cNvPr>
          <p:cNvSpPr/>
          <p:nvPr/>
        </p:nvSpPr>
        <p:spPr>
          <a:xfrm>
            <a:off x="0" y="662940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EF7A3992-26A4-4D4A-A0A2-B12F04743E98}"/>
              </a:ext>
            </a:extLst>
          </p:cNvPr>
          <p:cNvSpPr>
            <a:spLocks noGrp="1"/>
          </p:cNvSpPr>
          <p:nvPr>
            <p:ph type="sldNum" sz="quarter" idx="12"/>
          </p:nvPr>
        </p:nvSpPr>
        <p:spPr/>
        <p:txBody>
          <a:bodyPr/>
          <a:lstStyle/>
          <a:p>
            <a:fld id="{527F2444-A36F-4B89-B4F5-F7A2FDB7F89C}" type="slidenum">
              <a:rPr lang="en-US" altLang="en-US" smtClean="0"/>
              <a:pPr/>
              <a:t>33</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 calcmode="lin" valueType="num">
                                      <p:cBhvr>
                                        <p:cTn id="7" dur="500" fill="hold"/>
                                        <p:tgtEl>
                                          <p:spTgt spid="819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7">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8197">
                                            <p:txEl>
                                              <p:pRg st="1" end="1"/>
                                            </p:txEl>
                                          </p:spTgt>
                                        </p:tgtEl>
                                        <p:attrNameLst>
                                          <p:attrName>style.visibility</p:attrName>
                                        </p:attrNameLst>
                                      </p:cBhvr>
                                      <p:to>
                                        <p:strVal val="visible"/>
                                      </p:to>
                                    </p:set>
                                    <p:animEffect transition="in" filter="dissolve">
                                      <p:cBhvr>
                                        <p:cTn id="12" dur="500"/>
                                        <p:tgtEl>
                                          <p:spTgt spid="8197">
                                            <p:txEl>
                                              <p:pRg st="1" end="1"/>
                                            </p:txEl>
                                          </p:spTgt>
                                        </p:tgtEl>
                                      </p:cBhvr>
                                    </p:animEffect>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8197">
                                            <p:txEl>
                                              <p:pRg st="2" end="2"/>
                                            </p:txEl>
                                          </p:spTgt>
                                        </p:tgtEl>
                                        <p:attrNameLst>
                                          <p:attrName>style.visibility</p:attrName>
                                        </p:attrNameLst>
                                      </p:cBhvr>
                                      <p:to>
                                        <p:strVal val="visible"/>
                                      </p:to>
                                    </p:set>
                                    <p:animEffect transition="in" filter="dissolve">
                                      <p:cBhvr>
                                        <p:cTn id="16" dur="500"/>
                                        <p:tgtEl>
                                          <p:spTgt spid="81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hidden="1"/>
          <p:cNvSpPr>
            <a:spLocks noGrp="1" noChangeArrowheads="1"/>
          </p:cNvSpPr>
          <p:nvPr>
            <p:ph type="title"/>
          </p:nvPr>
        </p:nvSpPr>
        <p:spPr/>
        <p:txBody>
          <a:bodyPr/>
          <a:lstStyle/>
          <a:p>
            <a:pPr eaLnBrk="1" hangingPunct="1"/>
            <a:endParaRPr lang="en-US">
              <a:ea typeface="ＭＳ Ｐゴシック" pitchFamily="34" charset="-128"/>
            </a:endParaRPr>
          </a:p>
        </p:txBody>
      </p:sp>
      <p:pic>
        <p:nvPicPr>
          <p:cNvPr id="26626" name="Picture 3" descr="Mount Hermon from southwest"/>
          <p:cNvPicPr preferRelativeResize="0">
            <a:picLocks noChangeAspect="1" noChangeArrowheads="1"/>
          </p:cNvPicPr>
          <p:nvPr>
            <p:custDataLst>
              <p:tags r:id="rId1"/>
            </p:custDataLst>
          </p:nvPr>
        </p:nvPicPr>
        <p:blipFill>
          <a:blip r:embed="rId4"/>
          <a:srcRect/>
          <a:stretch>
            <a:fillRect/>
          </a:stretch>
        </p:blipFill>
        <p:spPr bwMode="auto">
          <a:xfrm>
            <a:off x="0" y="0"/>
            <a:ext cx="9144000" cy="6864759"/>
          </a:xfrm>
          <a:prstGeom prst="rect">
            <a:avLst/>
          </a:prstGeom>
          <a:noFill/>
          <a:ln w="9525">
            <a:noFill/>
            <a:miter lim="800000"/>
            <a:headEnd/>
            <a:tailEnd/>
          </a:ln>
        </p:spPr>
      </p:pic>
      <p:sp>
        <p:nvSpPr>
          <p:cNvPr id="26628" name="Text Box 4"/>
          <p:cNvSpPr txBox="1">
            <a:spLocks noChangeArrowheads="1"/>
          </p:cNvSpPr>
          <p:nvPr/>
        </p:nvSpPr>
        <p:spPr bwMode="auto">
          <a:xfrm>
            <a:off x="0" y="6394450"/>
            <a:ext cx="91440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Mount </a:t>
            </a:r>
            <a:r>
              <a:rPr kumimoji="0" lang="en-US" sz="2200" b="0" i="0" u="none" strike="noStrike" kern="1200" cap="none" spc="0" normalizeH="0" baseline="0" noProof="0" dirty="0" err="1">
                <a:ln>
                  <a:noFill/>
                </a:ln>
                <a:solidFill>
                  <a:prstClr val="white"/>
                </a:solidFill>
                <a:effectLst>
                  <a:glow rad="76200">
                    <a:prstClr val="black">
                      <a:alpha val="60000"/>
                    </a:prstClr>
                  </a:glow>
                </a:effectLst>
                <a:uLnTx/>
                <a:uFillTx/>
                <a:latin typeface="Calibri" pitchFamily="34" charset="0"/>
                <a:ea typeface="+mn-ea"/>
                <a:cs typeface="Calibri" pitchFamily="34" charset="0"/>
              </a:rPr>
              <a:t>Hermon</a:t>
            </a:r>
            <a:r>
              <a:rPr kumimoji="0" lang="en-US" sz="2200" b="0" i="0" u="none" strike="noStrike" kern="1200" cap="none" spc="0" normalizeH="0" baseline="0" noProof="0" dirty="0">
                <a:ln>
                  <a:noFill/>
                </a:ln>
                <a:solidFill>
                  <a:prstClr val="white"/>
                </a:solidFill>
                <a:effectLst>
                  <a:glow rad="76200">
                    <a:prstClr val="black">
                      <a:alpha val="60000"/>
                    </a:prstClr>
                  </a:glow>
                </a:effectLst>
                <a:uLnTx/>
                <a:uFillTx/>
                <a:latin typeface="Calibri" pitchFamily="34" charset="0"/>
                <a:ea typeface="+mn-ea"/>
                <a:cs typeface="Calibri" pitchFamily="34" charset="0"/>
              </a:rPr>
              <a:t> from southwest</a:t>
            </a:r>
          </a:p>
        </p:txBody>
      </p:sp>
      <p:sp>
        <p:nvSpPr>
          <p:cNvPr id="4" name="Slide Number Placeholder 3">
            <a:extLst>
              <a:ext uri="{FF2B5EF4-FFF2-40B4-BE49-F238E27FC236}">
                <a16:creationId xmlns:a16="http://schemas.microsoft.com/office/drawing/2014/main" id="{142F1EC6-316A-4F9F-9272-A84EA31ED53D}"/>
              </a:ext>
            </a:extLst>
          </p:cNvPr>
          <p:cNvSpPr>
            <a:spLocks noGrp="1"/>
          </p:cNvSpPr>
          <p:nvPr>
            <p:ph type="sldNum" sz="quarter" idx="12"/>
          </p:nvPr>
        </p:nvSpPr>
        <p:spPr/>
        <p:txBody>
          <a:bodyPr/>
          <a:lstStyle/>
          <a:p>
            <a:pPr>
              <a:defRPr/>
            </a:pPr>
            <a:fld id="{F1E9854A-8C56-4B08-B177-778F4575CDB1}" type="slidenum">
              <a:rPr lang="en-US" smtClean="0"/>
              <a:pPr>
                <a:defRPr/>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9DD27-A0AB-458A-B7F4-1FF6EE04A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4804"/>
            <a:ext cx="9144000" cy="6937899"/>
          </a:xfrm>
          <a:prstGeom prst="rect">
            <a:avLst/>
          </a:prstGeom>
        </p:spPr>
      </p:pic>
      <p:sp>
        <p:nvSpPr>
          <p:cNvPr id="4" name="TextBox 3">
            <a:extLst>
              <a:ext uri="{FF2B5EF4-FFF2-40B4-BE49-F238E27FC236}">
                <a16:creationId xmlns:a16="http://schemas.microsoft.com/office/drawing/2014/main" id="{9DBDFB5C-3644-4CBB-99BA-BC7751A6604B}"/>
              </a:ext>
            </a:extLst>
          </p:cNvPr>
          <p:cNvSpPr txBox="1"/>
          <p:nvPr/>
        </p:nvSpPr>
        <p:spPr>
          <a:xfrm>
            <a:off x="119848" y="6343095"/>
            <a:ext cx="8904303"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SEA OF GALILEE—LOOKING WEST AT CLIFFS OF ARBEL</a:t>
            </a:r>
          </a:p>
        </p:txBody>
      </p:sp>
      <p:sp>
        <p:nvSpPr>
          <p:cNvPr id="6" name="Slide Number Placeholder 5">
            <a:extLst>
              <a:ext uri="{FF2B5EF4-FFF2-40B4-BE49-F238E27FC236}">
                <a16:creationId xmlns:a16="http://schemas.microsoft.com/office/drawing/2014/main" id="{174A686E-F7DE-4411-BE87-B4B6607DB2F8}"/>
              </a:ext>
            </a:extLst>
          </p:cNvPr>
          <p:cNvSpPr>
            <a:spLocks noGrp="1"/>
          </p:cNvSpPr>
          <p:nvPr>
            <p:ph type="sldNum" sz="quarter" idx="12"/>
          </p:nvPr>
        </p:nvSpPr>
        <p:spPr/>
        <p:txBody>
          <a:bodyPr/>
          <a:lstStyle/>
          <a:p>
            <a:pPr>
              <a:defRPr/>
            </a:pPr>
            <a:fld id="{3B42A73A-11EA-480D-B7F7-7110D430E1B5}" type="slidenum">
              <a:rPr lang="en-US" smtClean="0"/>
              <a:pPr>
                <a:defRPr/>
              </a:pPr>
              <a:t>35</a:t>
            </a:fld>
            <a:endParaRPr lang="en-US" dirty="0"/>
          </a:p>
        </p:txBody>
      </p:sp>
    </p:spTree>
    <p:extLst>
      <p:ext uri="{BB962C8B-B14F-4D97-AF65-F5344CB8AC3E}">
        <p14:creationId xmlns:p14="http://schemas.microsoft.com/office/powerpoint/2010/main" val="402927210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3"/>
          <p:cNvGrpSpPr>
            <a:grpSpLocks noGrp="1" noUngrp="1" noChangeAspect="1"/>
          </p:cNvGrpSpPr>
          <p:nvPr/>
        </p:nvGrpSpPr>
        <p:grpSpPr bwMode="auto">
          <a:xfrm>
            <a:off x="0" y="0"/>
            <a:ext cx="9144000" cy="6564313"/>
            <a:chOff x="685800" y="828675"/>
            <a:chExt cx="7772400" cy="5580063"/>
          </a:xfrm>
        </p:grpSpPr>
        <p:pic>
          <p:nvPicPr>
            <p:cNvPr id="92162" name="Picture 1" descr="Sea of Galilee and Plain of Gennesaret from Arbel, tb032507715dxo"/>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92163" name="Rectangle 2"/>
            <p:cNvSpPr>
              <a:spLocks noChangeArrowheads="1"/>
            </p:cNvSpPr>
            <p:nvPr/>
          </p:nvSpPr>
          <p:spPr bwMode="auto">
            <a:xfrm>
              <a:off x="685800" y="6065838"/>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itchFamily="34" charset="0"/>
                  <a:ea typeface="+mn-ea"/>
                  <a:cs typeface="Arial" charset="0"/>
                </a:rPr>
                <a:t>Plain of Gennesaret from </a:t>
              </a:r>
              <a:r>
                <a:rPr kumimoji="0" lang="en-US" sz="2200" b="1" i="0" u="none" strike="noStrike" kern="1200" cap="none" spc="0" normalizeH="0" baseline="0" noProof="0" dirty="0" err="1">
                  <a:ln>
                    <a:noFill/>
                  </a:ln>
                  <a:solidFill>
                    <a:srgbClr val="000000"/>
                  </a:solidFill>
                  <a:effectLst/>
                  <a:uLnTx/>
                  <a:uFillTx/>
                  <a:latin typeface="Calibri" pitchFamily="34" charset="0"/>
                  <a:ea typeface="+mn-ea"/>
                  <a:cs typeface="Arial" charset="0"/>
                </a:rPr>
                <a:t>Arbel</a:t>
              </a:r>
              <a:endParaRPr kumimoji="0" lang="en-US" sz="2200" b="1" i="0" u="none" strike="noStrike" kern="1200" cap="none" spc="0" normalizeH="0" baseline="0" noProof="0" dirty="0">
                <a:ln>
                  <a:noFill/>
                </a:ln>
                <a:solidFill>
                  <a:srgbClr val="000000"/>
                </a:solidFill>
                <a:effectLst/>
                <a:uLnTx/>
                <a:uFillTx/>
                <a:latin typeface="Calibri" pitchFamily="34" charset="0"/>
                <a:ea typeface="+mn-ea"/>
                <a:cs typeface="Arial" charset="0"/>
              </a:endParaRPr>
            </a:p>
          </p:txBody>
        </p:sp>
      </p:grpSp>
      <p:sp>
        <p:nvSpPr>
          <p:cNvPr id="4" name="Slide Number Placeholder 3">
            <a:extLst>
              <a:ext uri="{FF2B5EF4-FFF2-40B4-BE49-F238E27FC236}">
                <a16:creationId xmlns:a16="http://schemas.microsoft.com/office/drawing/2014/main" id="{7374C8B6-A0E7-44FC-9A45-BB7140C500FF}"/>
              </a:ext>
            </a:extLst>
          </p:cNvPr>
          <p:cNvSpPr>
            <a:spLocks noGrp="1"/>
          </p:cNvSpPr>
          <p:nvPr>
            <p:ph type="sldNum" sz="quarter" idx="12"/>
          </p:nvPr>
        </p:nvSpPr>
        <p:spPr/>
        <p:txBody>
          <a:bodyPr/>
          <a:lstStyle/>
          <a:p>
            <a:pPr>
              <a:defRPr/>
            </a:pPr>
            <a:fld id="{ED28047A-DF9D-4E1A-9184-371D8602A5EA}" type="slidenum">
              <a:rPr lang="en-US" smtClean="0"/>
              <a:pPr>
                <a:defRPr/>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a:extLst>
              <a:ext uri="{FF2B5EF4-FFF2-40B4-BE49-F238E27FC236}">
                <a16:creationId xmlns:a16="http://schemas.microsoft.com/office/drawing/2014/main" id="{DCE7EA3B-245E-422E-BA01-15341827A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7813"/>
            <a:ext cx="35052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a:extLst>
              <a:ext uri="{FF2B5EF4-FFF2-40B4-BE49-F238E27FC236}">
                <a16:creationId xmlns:a16="http://schemas.microsoft.com/office/drawing/2014/main" id="{4CE68648-3F71-47DB-9AFE-6136DC54A0A8}"/>
              </a:ext>
            </a:extLst>
          </p:cNvPr>
          <p:cNvSpPr txBox="1">
            <a:spLocks noChangeArrowheads="1"/>
          </p:cNvSpPr>
          <p:nvPr/>
        </p:nvSpPr>
        <p:spPr bwMode="auto">
          <a:xfrm>
            <a:off x="3810000" y="381000"/>
            <a:ext cx="51054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Jordan Valley</a:t>
            </a:r>
          </a:p>
        </p:txBody>
      </p:sp>
      <p:sp>
        <p:nvSpPr>
          <p:cNvPr id="8197" name="Rectangle 5">
            <a:extLst>
              <a:ext uri="{FF2B5EF4-FFF2-40B4-BE49-F238E27FC236}">
                <a16:creationId xmlns:a16="http://schemas.microsoft.com/office/drawing/2014/main" id="{33289C74-C88D-46E4-87C2-E858A4E3D874}"/>
              </a:ext>
            </a:extLst>
          </p:cNvPr>
          <p:cNvSpPr>
            <a:spLocks noChangeArrowheads="1"/>
          </p:cNvSpPr>
          <p:nvPr/>
        </p:nvSpPr>
        <p:spPr bwMode="auto">
          <a:xfrm>
            <a:off x="3810000" y="1143000"/>
            <a:ext cx="502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The Jordan River</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River bed varies from 80 to 180 feet wide with an average depth of</a:t>
            </a:r>
            <a:br>
              <a:rPr kumimoji="0" lang="en-US" altLang="en-US" sz="3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3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5-12 feet</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Jordan Valley is 14 miles wide at Jericho. It was flood season when the Israelites crossed the river to take Jericho</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3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Joshua 3:15-16</a:t>
            </a:r>
          </a:p>
        </p:txBody>
      </p:sp>
      <p:sp>
        <p:nvSpPr>
          <p:cNvPr id="2" name="Oval 6">
            <a:extLst>
              <a:ext uri="{FF2B5EF4-FFF2-40B4-BE49-F238E27FC236}">
                <a16:creationId xmlns:a16="http://schemas.microsoft.com/office/drawing/2014/main" id="{07844554-31B6-4215-8842-BB90284264B5}"/>
              </a:ext>
            </a:extLst>
          </p:cNvPr>
          <p:cNvSpPr>
            <a:spLocks noChangeArrowheads="1"/>
          </p:cNvSpPr>
          <p:nvPr/>
        </p:nvSpPr>
        <p:spPr bwMode="auto">
          <a:xfrm rot="251221">
            <a:off x="2838450" y="1063625"/>
            <a:ext cx="763588" cy="3636963"/>
          </a:xfrm>
          <a:prstGeom prst="ellipse">
            <a:avLst/>
          </a:prstGeom>
          <a:solidFill>
            <a:schemeClr val="bg1">
              <a:alpha val="50980"/>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46EFB75C-C49B-4367-8E10-9B965699ED12}"/>
              </a:ext>
            </a:extLst>
          </p:cNvPr>
          <p:cNvSpPr/>
          <p:nvPr/>
        </p:nvSpPr>
        <p:spPr>
          <a:xfrm>
            <a:off x="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 name="Rectangle 9">
            <a:extLst>
              <a:ext uri="{FF2B5EF4-FFF2-40B4-BE49-F238E27FC236}">
                <a16:creationId xmlns:a16="http://schemas.microsoft.com/office/drawing/2014/main" id="{9AF50DE8-AD76-428B-A09C-B75FB7E328A2}"/>
              </a:ext>
            </a:extLst>
          </p:cNvPr>
          <p:cNvSpPr/>
          <p:nvPr/>
        </p:nvSpPr>
        <p:spPr>
          <a:xfrm>
            <a:off x="891540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43359C55-AB5F-45AF-90B2-73C2FF545EB7}"/>
              </a:ext>
            </a:extLst>
          </p:cNvPr>
          <p:cNvSpPr/>
          <p:nvPr/>
        </p:nvSpPr>
        <p:spPr>
          <a:xfrm>
            <a:off x="0" y="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Rectangle 11">
            <a:extLst>
              <a:ext uri="{FF2B5EF4-FFF2-40B4-BE49-F238E27FC236}">
                <a16:creationId xmlns:a16="http://schemas.microsoft.com/office/drawing/2014/main" id="{ADDC260E-2638-4F98-964F-1EB76890B9A6}"/>
              </a:ext>
            </a:extLst>
          </p:cNvPr>
          <p:cNvSpPr/>
          <p:nvPr/>
        </p:nvSpPr>
        <p:spPr>
          <a:xfrm>
            <a:off x="0" y="662940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5" name="Slide Number Placeholder 4">
            <a:extLst>
              <a:ext uri="{FF2B5EF4-FFF2-40B4-BE49-F238E27FC236}">
                <a16:creationId xmlns:a16="http://schemas.microsoft.com/office/drawing/2014/main" id="{2D585C13-9456-4D84-84C8-78CDB3D1B391}"/>
              </a:ext>
            </a:extLst>
          </p:cNvPr>
          <p:cNvSpPr>
            <a:spLocks noGrp="1"/>
          </p:cNvSpPr>
          <p:nvPr>
            <p:ph type="sldNum" sz="quarter" idx="12"/>
          </p:nvPr>
        </p:nvSpPr>
        <p:spPr/>
        <p:txBody>
          <a:bodyPr/>
          <a:lstStyle/>
          <a:p>
            <a:fld id="{527F2444-A36F-4B89-B4F5-F7A2FDB7F89C}" type="slidenum">
              <a:rPr lang="en-US" altLang="en-US" smtClean="0"/>
              <a:pPr/>
              <a:t>37</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 calcmode="lin" valueType="num">
                                      <p:cBhvr>
                                        <p:cTn id="7" dur="500" fill="hold"/>
                                        <p:tgtEl>
                                          <p:spTgt spid="819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7">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8197">
                                            <p:txEl>
                                              <p:pRg st="1" end="1"/>
                                            </p:txEl>
                                          </p:spTgt>
                                        </p:tgtEl>
                                        <p:attrNameLst>
                                          <p:attrName>style.visibility</p:attrName>
                                        </p:attrNameLst>
                                      </p:cBhvr>
                                      <p:to>
                                        <p:strVal val="visible"/>
                                      </p:to>
                                    </p:set>
                                    <p:animEffect transition="in" filter="dissolve">
                                      <p:cBhvr>
                                        <p:cTn id="12" dur="500"/>
                                        <p:tgtEl>
                                          <p:spTgt spid="81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197">
                                            <p:txEl>
                                              <p:pRg st="2" end="2"/>
                                            </p:txEl>
                                          </p:spTgt>
                                        </p:tgtEl>
                                        <p:attrNameLst>
                                          <p:attrName>style.visibility</p:attrName>
                                        </p:attrNameLst>
                                      </p:cBhvr>
                                      <p:to>
                                        <p:strVal val="visible"/>
                                      </p:to>
                                    </p:set>
                                    <p:animEffect transition="in" filter="dissolve">
                                      <p:cBhvr>
                                        <p:cTn id="17" dur="500"/>
                                        <p:tgtEl>
                                          <p:spTgt spid="8197">
                                            <p:txEl>
                                              <p:pRg st="2" end="2"/>
                                            </p:txEl>
                                          </p:spTgt>
                                        </p:tgtEl>
                                      </p:cBhvr>
                                    </p:animEffect>
                                  </p:childTnLst>
                                </p:cTn>
                              </p:par>
                            </p:childTnLst>
                          </p:cTn>
                        </p:par>
                        <p:par>
                          <p:cTn id="18" fill="hold" nodeType="afterGroup">
                            <p:stCondLst>
                              <p:cond delay="500"/>
                            </p:stCondLst>
                            <p:childTnLst>
                              <p:par>
                                <p:cTn id="19" presetID="23" presetClass="entr" presetSubtype="16" fill="hold" nodeType="afterEffect">
                                  <p:stCondLst>
                                    <p:cond delay="0"/>
                                  </p:stCondLst>
                                  <p:childTnLst>
                                    <p:set>
                                      <p:cBhvr>
                                        <p:cTn id="20" dur="1" fill="hold">
                                          <p:stCondLst>
                                            <p:cond delay="0"/>
                                          </p:stCondLst>
                                        </p:cTn>
                                        <p:tgtEl>
                                          <p:spTgt spid="8197">
                                            <p:txEl>
                                              <p:pRg st="3" end="3"/>
                                            </p:txEl>
                                          </p:spTgt>
                                        </p:tgtEl>
                                        <p:attrNameLst>
                                          <p:attrName>style.visibility</p:attrName>
                                        </p:attrNameLst>
                                      </p:cBhvr>
                                      <p:to>
                                        <p:strVal val="visible"/>
                                      </p:to>
                                    </p:set>
                                    <p:anim calcmode="lin" valueType="num">
                                      <p:cBhvr>
                                        <p:cTn id="21" dur="500" fill="hold"/>
                                        <p:tgtEl>
                                          <p:spTgt spid="8197">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819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3"/>
          <p:cNvGrpSpPr>
            <a:grpSpLocks noGrp="1" noUngrp="1" noChangeAspect="1"/>
          </p:cNvGrpSpPr>
          <p:nvPr/>
        </p:nvGrpSpPr>
        <p:grpSpPr bwMode="auto">
          <a:xfrm>
            <a:off x="0" y="0"/>
            <a:ext cx="9144000" cy="6548438"/>
            <a:chOff x="685800" y="836613"/>
            <a:chExt cx="7772400" cy="5565775"/>
          </a:xfrm>
        </p:grpSpPr>
        <p:pic>
          <p:nvPicPr>
            <p:cNvPr id="20482" name="Picture 1" descr="Yarmuk Valley aerial from west, tbs117130011"/>
            <p:cNvPicPr>
              <a:picLocks noRot="1" noChangeAspect="1" noMove="1" noResize="1"/>
            </p:cNvPicPr>
            <p:nvPr isPhoto="1"/>
          </p:nvPicPr>
          <p:blipFill>
            <a:blip r:embed="rId3"/>
            <a:srcRect/>
            <a:stretch>
              <a:fillRect/>
            </a:stretch>
          </p:blipFill>
          <p:spPr bwMode="auto">
            <a:xfrm>
              <a:off x="685800" y="836613"/>
              <a:ext cx="7772400" cy="5184775"/>
            </a:xfrm>
            <a:prstGeom prst="rect">
              <a:avLst/>
            </a:prstGeom>
            <a:noFill/>
            <a:ln w="9525">
              <a:noFill/>
              <a:miter lim="800000"/>
              <a:headEnd/>
              <a:tailEnd/>
            </a:ln>
          </p:spPr>
        </p:pic>
        <p:sp>
          <p:nvSpPr>
            <p:cNvPr id="20483" name="Rectangle 2"/>
            <p:cNvSpPr>
              <a:spLocks noChangeArrowheads="1"/>
            </p:cNvSpPr>
            <p:nvPr/>
          </p:nvSpPr>
          <p:spPr bwMode="auto">
            <a:xfrm>
              <a:off x="685800" y="6059488"/>
              <a:ext cx="7772400" cy="3429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itchFamily="34" charset="0"/>
                  <a:ea typeface="+mn-ea"/>
                  <a:cs typeface="Arial" charset="0"/>
                </a:rPr>
                <a:t>Jordan Valley, tableland from west—at </a:t>
              </a:r>
              <a:r>
                <a:rPr kumimoji="0" lang="en-US" sz="2200" b="1" i="0" u="none" strike="noStrike" kern="1200" cap="none" spc="0" normalizeH="0" baseline="0" noProof="0" dirty="0" err="1">
                  <a:ln>
                    <a:noFill/>
                  </a:ln>
                  <a:solidFill>
                    <a:srgbClr val="000000"/>
                  </a:solidFill>
                  <a:effectLst/>
                  <a:uLnTx/>
                  <a:uFillTx/>
                  <a:latin typeface="Calibri" pitchFamily="34" charset="0"/>
                  <a:ea typeface="+mn-ea"/>
                  <a:cs typeface="Arial" charset="0"/>
                </a:rPr>
                <a:t>Yarmuk</a:t>
              </a:r>
              <a:r>
                <a:rPr kumimoji="0" lang="en-US" sz="2200" b="1" i="0" u="none" strike="noStrike" kern="1200" cap="none" spc="0" normalizeH="0" baseline="0" noProof="0" dirty="0">
                  <a:ln>
                    <a:noFill/>
                  </a:ln>
                  <a:solidFill>
                    <a:srgbClr val="000000"/>
                  </a:solidFill>
                  <a:effectLst/>
                  <a:uLnTx/>
                  <a:uFillTx/>
                  <a:latin typeface="Calibri" pitchFamily="34" charset="0"/>
                  <a:ea typeface="+mn-ea"/>
                  <a:cs typeface="Arial" charset="0"/>
                </a:rPr>
                <a:t> River Valley</a:t>
              </a:r>
            </a:p>
          </p:txBody>
        </p:sp>
      </p:grpSp>
      <p:sp>
        <p:nvSpPr>
          <p:cNvPr id="4" name="Slide Number Placeholder 3">
            <a:extLst>
              <a:ext uri="{FF2B5EF4-FFF2-40B4-BE49-F238E27FC236}">
                <a16:creationId xmlns:a16="http://schemas.microsoft.com/office/drawing/2014/main" id="{999315D3-F7C7-4015-BBE0-117D83B5AA47}"/>
              </a:ext>
            </a:extLst>
          </p:cNvPr>
          <p:cNvSpPr>
            <a:spLocks noGrp="1"/>
          </p:cNvSpPr>
          <p:nvPr>
            <p:ph type="sldNum" sz="quarter" idx="12"/>
          </p:nvPr>
        </p:nvSpPr>
        <p:spPr/>
        <p:txBody>
          <a:bodyPr/>
          <a:lstStyle/>
          <a:p>
            <a:pPr>
              <a:defRPr/>
            </a:pPr>
            <a:fld id="{17B137C8-4C54-4121-A32F-A095545C950C}" type="slidenum">
              <a:rPr lang="en-US" smtClean="0"/>
              <a:pPr>
                <a:defRPr/>
              </a:pPr>
              <a:t>38</a:t>
            </a:fld>
            <a:endParaRPr lang="en-US"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a:extLst>
              <a:ext uri="{FF2B5EF4-FFF2-40B4-BE49-F238E27FC236}">
                <a16:creationId xmlns:a16="http://schemas.microsoft.com/office/drawing/2014/main" id="{04E1088D-1D3C-4B8A-9E9E-D5D3FD658002}"/>
              </a:ext>
            </a:extLst>
          </p:cNvPr>
          <p:cNvSpPr txBox="1">
            <a:spLocks noChangeArrowheads="1"/>
          </p:cNvSpPr>
          <p:nvPr/>
        </p:nvSpPr>
        <p:spPr bwMode="auto">
          <a:xfrm>
            <a:off x="228600" y="228600"/>
            <a:ext cx="50292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Jordan Valley</a:t>
            </a:r>
          </a:p>
        </p:txBody>
      </p:sp>
      <p:sp>
        <p:nvSpPr>
          <p:cNvPr id="9221" name="Rectangle 5">
            <a:extLst>
              <a:ext uri="{FF2B5EF4-FFF2-40B4-BE49-F238E27FC236}">
                <a16:creationId xmlns:a16="http://schemas.microsoft.com/office/drawing/2014/main" id="{1371ACF0-F944-4CD0-B4BB-4E9CBB1ADE43}"/>
              </a:ext>
            </a:extLst>
          </p:cNvPr>
          <p:cNvSpPr>
            <a:spLocks noChangeArrowheads="1"/>
          </p:cNvSpPr>
          <p:nvPr/>
        </p:nvSpPr>
        <p:spPr bwMode="auto">
          <a:xfrm>
            <a:off x="304800" y="914400"/>
            <a:ext cx="487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The Dead Sea</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48 miles long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Maximum width is</a:t>
            </a:r>
            <a:b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 miles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Deepest point on land (-1292 ft.)</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Depth of Sea another 1300 ft.</a:t>
            </a:r>
          </a:p>
        </p:txBody>
      </p:sp>
      <p:pic>
        <p:nvPicPr>
          <p:cNvPr id="9223" name="Picture 7" descr="Lesson 3 - Dead Sea">
            <a:extLst>
              <a:ext uri="{FF2B5EF4-FFF2-40B4-BE49-F238E27FC236}">
                <a16:creationId xmlns:a16="http://schemas.microsoft.com/office/drawing/2014/main" id="{012BEFFA-2B12-4913-9187-5486A0D5F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96863"/>
            <a:ext cx="3581400"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007F523-682D-4A85-8389-1EF4C2DDA5BB}"/>
              </a:ext>
            </a:extLst>
          </p:cNvPr>
          <p:cNvSpPr/>
          <p:nvPr/>
        </p:nvSpPr>
        <p:spPr>
          <a:xfrm>
            <a:off x="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 name="Rectangle 8">
            <a:extLst>
              <a:ext uri="{FF2B5EF4-FFF2-40B4-BE49-F238E27FC236}">
                <a16:creationId xmlns:a16="http://schemas.microsoft.com/office/drawing/2014/main" id="{91FFA43B-389B-424A-8EE7-46A35430DD68}"/>
              </a:ext>
            </a:extLst>
          </p:cNvPr>
          <p:cNvSpPr/>
          <p:nvPr/>
        </p:nvSpPr>
        <p:spPr>
          <a:xfrm>
            <a:off x="891540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 name="Rectangle 9">
            <a:extLst>
              <a:ext uri="{FF2B5EF4-FFF2-40B4-BE49-F238E27FC236}">
                <a16:creationId xmlns:a16="http://schemas.microsoft.com/office/drawing/2014/main" id="{13A8E302-5C04-4B81-8308-E6FB10552428}"/>
              </a:ext>
            </a:extLst>
          </p:cNvPr>
          <p:cNvSpPr/>
          <p:nvPr/>
        </p:nvSpPr>
        <p:spPr>
          <a:xfrm>
            <a:off x="0" y="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7CE22623-604E-4720-BE50-6EA9CA8F4A35}"/>
              </a:ext>
            </a:extLst>
          </p:cNvPr>
          <p:cNvSpPr/>
          <p:nvPr/>
        </p:nvSpPr>
        <p:spPr>
          <a:xfrm>
            <a:off x="0" y="662940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CE9C0EE7-7B0D-4702-8776-E53143404E20}"/>
              </a:ext>
            </a:extLst>
          </p:cNvPr>
          <p:cNvSpPr>
            <a:spLocks noGrp="1"/>
          </p:cNvSpPr>
          <p:nvPr>
            <p:ph type="sldNum" sz="quarter" idx="12"/>
          </p:nvPr>
        </p:nvSpPr>
        <p:spPr/>
        <p:txBody>
          <a:bodyPr/>
          <a:lstStyle/>
          <a:p>
            <a:fld id="{527F2444-A36F-4B89-B4F5-F7A2FDB7F89C}" type="slidenum">
              <a:rPr lang="en-US" altLang="en-US" smtClean="0"/>
              <a:pPr/>
              <a:t>39</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fade">
                                      <p:cBhvr>
                                        <p:cTn id="7" dur="2000"/>
                                        <p:tgtEl>
                                          <p:spTgt spid="9223"/>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9220">
                                            <p:txEl>
                                              <p:pRg st="0" end="0"/>
                                            </p:txEl>
                                          </p:spTgt>
                                        </p:tgtEl>
                                        <p:attrNameLst>
                                          <p:attrName>style.visibility</p:attrName>
                                        </p:attrNameLst>
                                      </p:cBhvr>
                                      <p:to>
                                        <p:strVal val="visible"/>
                                      </p:to>
                                    </p:set>
                                    <p:anim calcmode="lin" valueType="num">
                                      <p:cBhvr>
                                        <p:cTn id="11" dur="500" fill="hold"/>
                                        <p:tgtEl>
                                          <p:spTgt spid="922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9220">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9221">
                                            <p:txEl>
                                              <p:pRg st="0" end="0"/>
                                            </p:txEl>
                                          </p:spTgt>
                                        </p:tgtEl>
                                        <p:attrNameLst>
                                          <p:attrName>style.visibility</p:attrName>
                                        </p:attrNameLst>
                                      </p:cBhvr>
                                      <p:to>
                                        <p:strVal val="visible"/>
                                      </p:to>
                                    </p:set>
                                    <p:anim calcmode="lin" valueType="num">
                                      <p:cBhvr>
                                        <p:cTn id="16" dur="500" fill="hold"/>
                                        <p:tgtEl>
                                          <p:spTgt spid="922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922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221">
                                            <p:txEl>
                                              <p:pRg st="1" end="1"/>
                                            </p:txEl>
                                          </p:spTgt>
                                        </p:tgtEl>
                                        <p:attrNameLst>
                                          <p:attrName>style.visibility</p:attrName>
                                        </p:attrNameLst>
                                      </p:cBhvr>
                                      <p:to>
                                        <p:strVal val="visible"/>
                                      </p:to>
                                    </p:set>
                                    <p:animEffect transition="in" filter="dissolve">
                                      <p:cBhvr>
                                        <p:cTn id="22" dur="500"/>
                                        <p:tgtEl>
                                          <p:spTgt spid="9221">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221">
                                            <p:txEl>
                                              <p:pRg st="2" end="2"/>
                                            </p:txEl>
                                          </p:spTgt>
                                        </p:tgtEl>
                                        <p:attrNameLst>
                                          <p:attrName>style.visibility</p:attrName>
                                        </p:attrNameLst>
                                      </p:cBhvr>
                                      <p:to>
                                        <p:strVal val="visible"/>
                                      </p:to>
                                    </p:set>
                                    <p:animEffect transition="in" filter="dissolve">
                                      <p:cBhvr>
                                        <p:cTn id="27" dur="500"/>
                                        <p:tgtEl>
                                          <p:spTgt spid="9221">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221">
                                            <p:txEl>
                                              <p:pRg st="3" end="3"/>
                                            </p:txEl>
                                          </p:spTgt>
                                        </p:tgtEl>
                                        <p:attrNameLst>
                                          <p:attrName>style.visibility</p:attrName>
                                        </p:attrNameLst>
                                      </p:cBhvr>
                                      <p:to>
                                        <p:strVal val="visible"/>
                                      </p:to>
                                    </p:set>
                                    <p:animEffect transition="in" filter="dissolve">
                                      <p:cBhvr>
                                        <p:cTn id="32" dur="500"/>
                                        <p:tgtEl>
                                          <p:spTgt spid="9221">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221">
                                            <p:txEl>
                                              <p:pRg st="4" end="4"/>
                                            </p:txEl>
                                          </p:spTgt>
                                        </p:tgtEl>
                                        <p:attrNameLst>
                                          <p:attrName>style.visibility</p:attrName>
                                        </p:attrNameLst>
                                      </p:cBhvr>
                                      <p:to>
                                        <p:strVal val="visible"/>
                                      </p:to>
                                    </p:set>
                                    <p:animEffect transition="in" filter="dissolve">
                                      <p:cBhvr>
                                        <p:cTn id="37" dur="500"/>
                                        <p:tgtEl>
                                          <p:spTgt spid="92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43" name="Picture 7">
            <a:extLst>
              <a:ext uri="{FF2B5EF4-FFF2-40B4-BE49-F238E27FC236}">
                <a16:creationId xmlns:a16="http://schemas.microsoft.com/office/drawing/2014/main" id="{597BC4D1-44ED-4127-82E0-9E7945EA1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61293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39" name="Picture 3" descr="Palestine1">
            <a:extLst>
              <a:ext uri="{FF2B5EF4-FFF2-40B4-BE49-F238E27FC236}">
                <a16:creationId xmlns:a16="http://schemas.microsoft.com/office/drawing/2014/main" id="{D8721802-15B5-47B0-8495-42E883BAA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00"/>
            <a:ext cx="17526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a:extLst>
              <a:ext uri="{FF2B5EF4-FFF2-40B4-BE49-F238E27FC236}">
                <a16:creationId xmlns:a16="http://schemas.microsoft.com/office/drawing/2014/main" id="{37C8D0FE-B9AD-4628-89F2-EE175A6D0C4A}"/>
              </a:ext>
            </a:extLst>
          </p:cNvPr>
          <p:cNvSpPr txBox="1">
            <a:spLocks noChangeArrowheads="1"/>
          </p:cNvSpPr>
          <p:nvPr/>
        </p:nvSpPr>
        <p:spPr bwMode="auto">
          <a:xfrm>
            <a:off x="6019800" y="2057400"/>
            <a:ext cx="29718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Palestine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12,000 Sq Miles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New Mexico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121,000 Sq Miles</a:t>
            </a:r>
          </a:p>
        </p:txBody>
      </p:sp>
      <p:sp>
        <p:nvSpPr>
          <p:cNvPr id="14341" name="Text Box 5">
            <a:extLst>
              <a:ext uri="{FF2B5EF4-FFF2-40B4-BE49-F238E27FC236}">
                <a16:creationId xmlns:a16="http://schemas.microsoft.com/office/drawing/2014/main" id="{1437E38E-9B21-465A-ABE3-867EBDBD3485}"/>
              </a:ext>
            </a:extLst>
          </p:cNvPr>
          <p:cNvSpPr txBox="1">
            <a:spLocks noChangeArrowheads="1"/>
          </p:cNvSpPr>
          <p:nvPr/>
        </p:nvSpPr>
        <p:spPr bwMode="auto">
          <a:xfrm>
            <a:off x="1981200" y="2819400"/>
            <a:ext cx="3429000" cy="762000"/>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anose="020B0604020202020204" pitchFamily="34" charset="0"/>
              </a:rPr>
              <a:t>New Mexico</a:t>
            </a:r>
          </a:p>
        </p:txBody>
      </p:sp>
      <p:sp>
        <p:nvSpPr>
          <p:cNvPr id="14342" name="Rectangle 6">
            <a:extLst>
              <a:ext uri="{FF2B5EF4-FFF2-40B4-BE49-F238E27FC236}">
                <a16:creationId xmlns:a16="http://schemas.microsoft.com/office/drawing/2014/main" id="{9D44665E-F7DA-47F4-8522-B26B3D70C18B}"/>
              </a:ext>
            </a:extLst>
          </p:cNvPr>
          <p:cNvSpPr>
            <a:spLocks noChangeArrowheads="1"/>
          </p:cNvSpPr>
          <p:nvPr/>
        </p:nvSpPr>
        <p:spPr bwMode="auto">
          <a:xfrm>
            <a:off x="685800" y="76200"/>
            <a:ext cx="7772400" cy="762000"/>
          </a:xfrm>
          <a:prstGeom prst="rect">
            <a:avLst/>
          </a:prstGeom>
          <a:noFill/>
          <a:ln w="12700">
            <a:noFill/>
            <a:miter lim="800000"/>
            <a:headEnd/>
            <a:tailEnd/>
          </a:ln>
          <a:effectLst/>
        </p:spPr>
        <p:txBody>
          <a:bodyPr lIns="90488" tIns="44450" rIns="90488"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Arial" panose="020B0604020202020204" pitchFamily="34" charset="0"/>
              </a:rPr>
              <a:t>Palestine in New Mexico</a:t>
            </a:r>
          </a:p>
        </p:txBody>
      </p:sp>
      <p:sp>
        <p:nvSpPr>
          <p:cNvPr id="7" name="Rectangle 6">
            <a:extLst>
              <a:ext uri="{FF2B5EF4-FFF2-40B4-BE49-F238E27FC236}">
                <a16:creationId xmlns:a16="http://schemas.microsoft.com/office/drawing/2014/main" id="{2779D559-701A-41EE-B23D-A66C5FD06E12}"/>
              </a:ext>
            </a:extLst>
          </p:cNvPr>
          <p:cNvSpPr/>
          <p:nvPr/>
        </p:nvSpPr>
        <p:spPr bwMode="auto">
          <a:xfrm>
            <a:off x="0" y="0"/>
            <a:ext cx="152400" cy="6858000"/>
          </a:xfrm>
          <a:prstGeom prst="rect">
            <a:avLst/>
          </a:prstGeom>
          <a:solidFill>
            <a:schemeClr val="accent3">
              <a:lumMod val="20000"/>
              <a:lumOff val="80000"/>
            </a:schemeClr>
          </a:solidFill>
          <a:ln w="12700"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endParaRPr>
          </a:p>
        </p:txBody>
      </p:sp>
      <p:sp>
        <p:nvSpPr>
          <p:cNvPr id="8" name="Rectangle 7">
            <a:extLst>
              <a:ext uri="{FF2B5EF4-FFF2-40B4-BE49-F238E27FC236}">
                <a16:creationId xmlns:a16="http://schemas.microsoft.com/office/drawing/2014/main" id="{42E3C717-B8E7-47CE-87A4-A37DE0CEAF49}"/>
              </a:ext>
            </a:extLst>
          </p:cNvPr>
          <p:cNvSpPr/>
          <p:nvPr/>
        </p:nvSpPr>
        <p:spPr bwMode="auto">
          <a:xfrm>
            <a:off x="8991600" y="0"/>
            <a:ext cx="152400" cy="6858000"/>
          </a:xfrm>
          <a:prstGeom prst="rect">
            <a:avLst/>
          </a:prstGeom>
          <a:solidFill>
            <a:schemeClr val="accent3">
              <a:lumMod val="20000"/>
              <a:lumOff val="80000"/>
            </a:schemeClr>
          </a:solidFill>
          <a:ln w="12700"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endParaRPr>
          </a:p>
        </p:txBody>
      </p:sp>
      <p:sp>
        <p:nvSpPr>
          <p:cNvPr id="9" name="Rectangle 8">
            <a:extLst>
              <a:ext uri="{FF2B5EF4-FFF2-40B4-BE49-F238E27FC236}">
                <a16:creationId xmlns:a16="http://schemas.microsoft.com/office/drawing/2014/main" id="{94A3DC0C-7BDC-46C1-BEB5-EA66AC844572}"/>
              </a:ext>
            </a:extLst>
          </p:cNvPr>
          <p:cNvSpPr/>
          <p:nvPr/>
        </p:nvSpPr>
        <p:spPr bwMode="auto">
          <a:xfrm>
            <a:off x="0" y="0"/>
            <a:ext cx="9144000" cy="152400"/>
          </a:xfrm>
          <a:prstGeom prst="rect">
            <a:avLst/>
          </a:prstGeom>
          <a:solidFill>
            <a:schemeClr val="accent3">
              <a:lumMod val="20000"/>
              <a:lumOff val="80000"/>
            </a:schemeClr>
          </a:solidFill>
          <a:ln w="12700"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endParaRPr>
          </a:p>
        </p:txBody>
      </p:sp>
      <p:sp>
        <p:nvSpPr>
          <p:cNvPr id="10" name="Rectangle 9">
            <a:extLst>
              <a:ext uri="{FF2B5EF4-FFF2-40B4-BE49-F238E27FC236}">
                <a16:creationId xmlns:a16="http://schemas.microsoft.com/office/drawing/2014/main" id="{7B6D4804-B1FB-4D4F-9C1A-26DCF7FBEF03}"/>
              </a:ext>
            </a:extLst>
          </p:cNvPr>
          <p:cNvSpPr/>
          <p:nvPr/>
        </p:nvSpPr>
        <p:spPr bwMode="auto">
          <a:xfrm>
            <a:off x="0" y="6705600"/>
            <a:ext cx="9144000" cy="152400"/>
          </a:xfrm>
          <a:prstGeom prst="rect">
            <a:avLst/>
          </a:prstGeom>
          <a:solidFill>
            <a:schemeClr val="accent3">
              <a:lumMod val="20000"/>
              <a:lumOff val="80000"/>
            </a:schemeClr>
          </a:solidFill>
          <a:ln w="12700"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343"/>
                                        </p:tgtEl>
                                        <p:attrNameLst>
                                          <p:attrName>style.visibility</p:attrName>
                                        </p:attrNameLst>
                                      </p:cBhvr>
                                      <p:to>
                                        <p:strVal val="visible"/>
                                      </p:to>
                                    </p:set>
                                    <p:animEffect transition="in" filter="fade">
                                      <p:cBhvr>
                                        <p:cTn id="7" dur="2000"/>
                                        <p:tgtEl>
                                          <p:spTgt spid="143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41"/>
                                        </p:tgtEl>
                                        <p:attrNameLst>
                                          <p:attrName>style.visibility</p:attrName>
                                        </p:attrNameLst>
                                      </p:cBhvr>
                                      <p:to>
                                        <p:strVal val="visible"/>
                                      </p:to>
                                    </p:set>
                                    <p:animEffect transition="in" filter="fade">
                                      <p:cBhvr>
                                        <p:cTn id="10" dur="2000"/>
                                        <p:tgtEl>
                                          <p:spTgt spid="14341"/>
                                        </p:tgtEl>
                                      </p:cBhvr>
                                    </p:animEffect>
                                  </p:childTnLst>
                                </p:cTn>
                              </p:par>
                            </p:childTnLst>
                          </p:cTn>
                        </p:par>
                        <p:par>
                          <p:cTn id="11" fill="hold" nodeType="afterGroup">
                            <p:stCondLst>
                              <p:cond delay="2000"/>
                            </p:stCondLst>
                            <p:childTnLst>
                              <p:par>
                                <p:cTn id="12" presetID="51" presetClass="entr" presetSubtype="0" fill="hold" nodeType="afterEffect">
                                  <p:stCondLst>
                                    <p:cond delay="0"/>
                                  </p:stCondLst>
                                  <p:childTnLst>
                                    <p:set>
                                      <p:cBhvr>
                                        <p:cTn id="13" dur="1" fill="hold">
                                          <p:stCondLst>
                                            <p:cond delay="0"/>
                                          </p:stCondLst>
                                        </p:cTn>
                                        <p:tgtEl>
                                          <p:spTgt spid="14339"/>
                                        </p:tgtEl>
                                        <p:attrNameLst>
                                          <p:attrName>style.visibility</p:attrName>
                                        </p:attrNameLst>
                                      </p:cBhvr>
                                      <p:to>
                                        <p:strVal val="visible"/>
                                      </p:to>
                                    </p:set>
                                    <p:animEffect transition="in" filter="fade">
                                      <p:cBhvr>
                                        <p:cTn id="14" dur="770" decel="100000"/>
                                        <p:tgtEl>
                                          <p:spTgt spid="14339"/>
                                        </p:tgtEl>
                                      </p:cBhvr>
                                    </p:animEffect>
                                    <p:animScale>
                                      <p:cBhvr>
                                        <p:cTn id="15" dur="770" decel="100000"/>
                                        <p:tgtEl>
                                          <p:spTgt spid="14339"/>
                                        </p:tgtEl>
                                      </p:cBhvr>
                                      <p:from x="10000" y="10000"/>
                                      <p:to x="200000" y="450000"/>
                                    </p:animScale>
                                    <p:animScale>
                                      <p:cBhvr>
                                        <p:cTn id="16" dur="1230" accel="100000" fill="hold">
                                          <p:stCondLst>
                                            <p:cond delay="770"/>
                                          </p:stCondLst>
                                        </p:cTn>
                                        <p:tgtEl>
                                          <p:spTgt spid="14339"/>
                                        </p:tgtEl>
                                      </p:cBhvr>
                                      <p:from x="200000" y="450000"/>
                                      <p:to x="100000" y="100000"/>
                                    </p:animScale>
                                    <p:set>
                                      <p:cBhvr>
                                        <p:cTn id="17" dur="770" fill="hold"/>
                                        <p:tgtEl>
                                          <p:spTgt spid="14339"/>
                                        </p:tgtEl>
                                        <p:attrNameLst>
                                          <p:attrName>ppt_x</p:attrName>
                                        </p:attrNameLst>
                                      </p:cBhvr>
                                      <p:to>
                                        <p:strVal val="(0.5)"/>
                                      </p:to>
                                    </p:set>
                                    <p:anim from="(0.5)" to="(#ppt_x)" calcmode="lin" valueType="num">
                                      <p:cBhvr>
                                        <p:cTn id="18" dur="1230" accel="100000" fill="hold">
                                          <p:stCondLst>
                                            <p:cond delay="770"/>
                                          </p:stCondLst>
                                        </p:cTn>
                                        <p:tgtEl>
                                          <p:spTgt spid="14339"/>
                                        </p:tgtEl>
                                        <p:attrNameLst>
                                          <p:attrName>ppt_x</p:attrName>
                                        </p:attrNameLst>
                                      </p:cBhvr>
                                    </p:anim>
                                    <p:set>
                                      <p:cBhvr>
                                        <p:cTn id="19" dur="770" fill="hold"/>
                                        <p:tgtEl>
                                          <p:spTgt spid="14339"/>
                                        </p:tgtEl>
                                        <p:attrNameLst>
                                          <p:attrName>ppt_y</p:attrName>
                                        </p:attrNameLst>
                                      </p:cBhvr>
                                      <p:to>
                                        <p:strVal val="(#ppt_y+0.4)"/>
                                      </p:to>
                                    </p:set>
                                    <p:anim from="(#ppt_y+0.4)" to="(#ppt_y)" calcmode="lin" valueType="num">
                                      <p:cBhvr>
                                        <p:cTn id="20" dur="1230" accel="100000" fill="hold">
                                          <p:stCondLst>
                                            <p:cond delay="770"/>
                                          </p:stCondLst>
                                        </p:cTn>
                                        <p:tgtEl>
                                          <p:spTgt spid="14339"/>
                                        </p:tgtEl>
                                        <p:attrNameLst>
                                          <p:attrName>ppt_y</p:attrName>
                                        </p:attrNameLst>
                                      </p:cBhvr>
                                    </p:anim>
                                  </p:childTnLst>
                                </p:cTn>
                              </p:par>
                            </p:childTnLst>
                          </p:cTn>
                        </p:par>
                        <p:par>
                          <p:cTn id="21" fill="hold" nodeType="afterGroup">
                            <p:stCondLst>
                              <p:cond delay="4000"/>
                            </p:stCondLst>
                            <p:childTnLst>
                              <p:par>
                                <p:cTn id="22" presetID="9" presetClass="entr" presetSubtype="0" fill="hold" grpId="0" nodeType="afterEffect">
                                  <p:stCondLst>
                                    <p:cond delay="0"/>
                                  </p:stCondLst>
                                  <p:childTnLst>
                                    <p:set>
                                      <p:cBhvr>
                                        <p:cTn id="23" dur="1" fill="hold">
                                          <p:stCondLst>
                                            <p:cond delay="0"/>
                                          </p:stCondLst>
                                        </p:cTn>
                                        <p:tgtEl>
                                          <p:spTgt spid="14340"/>
                                        </p:tgtEl>
                                        <p:attrNameLst>
                                          <p:attrName>style.visibility</p:attrName>
                                        </p:attrNameLst>
                                      </p:cBhvr>
                                      <p:to>
                                        <p:strVal val="visible"/>
                                      </p:to>
                                    </p:set>
                                    <p:animEffect transition="in" filter="dissolve">
                                      <p:cBhvr>
                                        <p:cTn id="24"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a:extLst>
              <a:ext uri="{FF2B5EF4-FFF2-40B4-BE49-F238E27FC236}">
                <a16:creationId xmlns:a16="http://schemas.microsoft.com/office/drawing/2014/main" id="{9AD90F3A-9DE9-410C-A0C9-F78E0E4B7E59}"/>
              </a:ext>
            </a:extLst>
          </p:cNvPr>
          <p:cNvSpPr txBox="1">
            <a:spLocks noChangeArrowheads="1"/>
          </p:cNvSpPr>
          <p:nvPr/>
        </p:nvSpPr>
        <p:spPr bwMode="auto">
          <a:xfrm>
            <a:off x="228600" y="228600"/>
            <a:ext cx="53340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Jordan Valley</a:t>
            </a:r>
          </a:p>
        </p:txBody>
      </p:sp>
      <p:sp>
        <p:nvSpPr>
          <p:cNvPr id="9221" name="Rectangle 5">
            <a:extLst>
              <a:ext uri="{FF2B5EF4-FFF2-40B4-BE49-F238E27FC236}">
                <a16:creationId xmlns:a16="http://schemas.microsoft.com/office/drawing/2014/main" id="{31DCBFFD-4BBA-432E-8F1A-B2AFF6E43F32}"/>
              </a:ext>
            </a:extLst>
          </p:cNvPr>
          <p:cNvSpPr>
            <a:spLocks noChangeArrowheads="1"/>
          </p:cNvSpPr>
          <p:nvPr/>
        </p:nvSpPr>
        <p:spPr bwMode="auto">
          <a:xfrm>
            <a:off x="304800" y="914400"/>
            <a:ext cx="533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The Dead Sea</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½ million tons of water flow into the Dead Sea each day</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Jordan,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Arnon</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Zered</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rivers flow into it</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NOTHING flows out of it because the evaporation rate is so great</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Water is 25% solid substance – five times saltier than the oceans</a:t>
            </a:r>
          </a:p>
        </p:txBody>
      </p:sp>
      <p:pic>
        <p:nvPicPr>
          <p:cNvPr id="10244" name="Picture 7" descr="Lesson 3 - Dead Sea">
            <a:extLst>
              <a:ext uri="{FF2B5EF4-FFF2-40B4-BE49-F238E27FC236}">
                <a16:creationId xmlns:a16="http://schemas.microsoft.com/office/drawing/2014/main" id="{7B16FF6F-C95A-4C46-A272-730A8A58D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96863"/>
            <a:ext cx="3276600"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0913D89-CDE0-4DD5-A299-BBB083FECCA8}"/>
              </a:ext>
            </a:extLst>
          </p:cNvPr>
          <p:cNvSpPr/>
          <p:nvPr/>
        </p:nvSpPr>
        <p:spPr>
          <a:xfrm>
            <a:off x="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9" name="Rectangle 8">
            <a:extLst>
              <a:ext uri="{FF2B5EF4-FFF2-40B4-BE49-F238E27FC236}">
                <a16:creationId xmlns:a16="http://schemas.microsoft.com/office/drawing/2014/main" id="{A880553B-2333-407E-B0E3-5DD3A261A891}"/>
              </a:ext>
            </a:extLst>
          </p:cNvPr>
          <p:cNvSpPr/>
          <p:nvPr/>
        </p:nvSpPr>
        <p:spPr>
          <a:xfrm>
            <a:off x="891540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0" name="Rectangle 9">
            <a:extLst>
              <a:ext uri="{FF2B5EF4-FFF2-40B4-BE49-F238E27FC236}">
                <a16:creationId xmlns:a16="http://schemas.microsoft.com/office/drawing/2014/main" id="{7CFB7A02-A857-4FB6-A3CF-A526470B194F}"/>
              </a:ext>
            </a:extLst>
          </p:cNvPr>
          <p:cNvSpPr/>
          <p:nvPr/>
        </p:nvSpPr>
        <p:spPr>
          <a:xfrm>
            <a:off x="0" y="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1" name="Rectangle 10">
            <a:extLst>
              <a:ext uri="{FF2B5EF4-FFF2-40B4-BE49-F238E27FC236}">
                <a16:creationId xmlns:a16="http://schemas.microsoft.com/office/drawing/2014/main" id="{D8D38029-0E62-4DBC-BE96-0C9E8D4CE291}"/>
              </a:ext>
            </a:extLst>
          </p:cNvPr>
          <p:cNvSpPr/>
          <p:nvPr/>
        </p:nvSpPr>
        <p:spPr>
          <a:xfrm>
            <a:off x="0" y="662940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FFC753A6-DEC5-4558-BD4C-571B60F78228}"/>
              </a:ext>
            </a:extLst>
          </p:cNvPr>
          <p:cNvSpPr>
            <a:spLocks noGrp="1"/>
          </p:cNvSpPr>
          <p:nvPr>
            <p:ph type="sldNum" sz="quarter" idx="12"/>
          </p:nvPr>
        </p:nvSpPr>
        <p:spPr/>
        <p:txBody>
          <a:bodyPr/>
          <a:lstStyle/>
          <a:p>
            <a:fld id="{527F2444-A36F-4B89-B4F5-F7A2FDB7F89C}" type="slidenum">
              <a:rPr lang="en-US" altLang="en-US" smtClean="0"/>
              <a:pPr/>
              <a:t>40</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p:cTn id="7" dur="500" fill="hold"/>
                                        <p:tgtEl>
                                          <p:spTgt spid="922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21">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9221">
                                            <p:txEl>
                                              <p:pRg st="1" end="1"/>
                                            </p:txEl>
                                          </p:spTgt>
                                        </p:tgtEl>
                                        <p:attrNameLst>
                                          <p:attrName>style.visibility</p:attrName>
                                        </p:attrNameLst>
                                      </p:cBhvr>
                                      <p:to>
                                        <p:strVal val="visible"/>
                                      </p:to>
                                    </p:set>
                                    <p:animEffect transition="in" filter="dissolve">
                                      <p:cBhvr>
                                        <p:cTn id="12" dur="500"/>
                                        <p:tgtEl>
                                          <p:spTgt spid="9221">
                                            <p:txEl>
                                              <p:pRg st="1" end="1"/>
                                            </p:txEl>
                                          </p:spTgt>
                                        </p:tgtEl>
                                      </p:cBhvr>
                                    </p:animEffect>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9221">
                                            <p:txEl>
                                              <p:pRg st="2" end="2"/>
                                            </p:txEl>
                                          </p:spTgt>
                                        </p:tgtEl>
                                        <p:attrNameLst>
                                          <p:attrName>style.visibility</p:attrName>
                                        </p:attrNameLst>
                                      </p:cBhvr>
                                      <p:to>
                                        <p:strVal val="visible"/>
                                      </p:to>
                                    </p:set>
                                    <p:anim calcmode="lin" valueType="num">
                                      <p:cBhvr>
                                        <p:cTn id="16" dur="500" fill="hold"/>
                                        <p:tgtEl>
                                          <p:spTgt spid="9221">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9221">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9221">
                                            <p:txEl>
                                              <p:pRg st="3" end="3"/>
                                            </p:txEl>
                                          </p:spTgt>
                                        </p:tgtEl>
                                        <p:attrNameLst>
                                          <p:attrName>style.visibility</p:attrName>
                                        </p:attrNameLst>
                                      </p:cBhvr>
                                      <p:to>
                                        <p:strVal val="visible"/>
                                      </p:to>
                                    </p:set>
                                    <p:anim calcmode="lin" valueType="num">
                                      <p:cBhvr>
                                        <p:cTn id="21" dur="500" fill="hold"/>
                                        <p:tgtEl>
                                          <p:spTgt spid="9221">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922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9221">
                                            <p:txEl>
                                              <p:pRg st="4" end="4"/>
                                            </p:txEl>
                                          </p:spTgt>
                                        </p:tgtEl>
                                        <p:attrNameLst>
                                          <p:attrName>style.visibility</p:attrName>
                                        </p:attrNameLst>
                                      </p:cBhvr>
                                      <p:to>
                                        <p:strVal val="visible"/>
                                      </p:to>
                                    </p:set>
                                    <p:anim calcmode="lin" valueType="num">
                                      <p:cBhvr>
                                        <p:cTn id="27" dur="500" fill="hold"/>
                                        <p:tgtEl>
                                          <p:spTgt spid="9221">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922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hidden="1"/>
          <p:cNvSpPr>
            <a:spLocks noGrp="1" noChangeArrowheads="1"/>
          </p:cNvSpPr>
          <p:nvPr>
            <p:ph type="title"/>
          </p:nvPr>
        </p:nvSpPr>
        <p:spPr/>
        <p:txBody>
          <a:bodyPr/>
          <a:lstStyle/>
          <a:p>
            <a:pPr eaLnBrk="1" hangingPunct="1"/>
            <a:endParaRPr lang="en-US" dirty="0">
              <a:solidFill>
                <a:schemeClr val="bg1"/>
              </a:solidFill>
              <a:ea typeface="ＭＳ Ｐゴシック" pitchFamily="34" charset="-128"/>
            </a:endParaRPr>
          </a:p>
        </p:txBody>
      </p:sp>
      <p:pic>
        <p:nvPicPr>
          <p:cNvPr id="20482" name="Picture 3" descr="Dead Sea northern end and Qumran aerial from w"/>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18436" name="Text Box 4"/>
          <p:cNvSpPr txBox="1">
            <a:spLocks noChangeArrowheads="1"/>
          </p:cNvSpPr>
          <p:nvPr/>
        </p:nvSpPr>
        <p:spPr bwMode="auto">
          <a:xfrm>
            <a:off x="0" y="6400800"/>
            <a:ext cx="91440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Jordan Valley--Dead Sea northern end and Qumran aerial from west</a:t>
            </a:r>
          </a:p>
        </p:txBody>
      </p:sp>
      <p:sp>
        <p:nvSpPr>
          <p:cNvPr id="18438" name="Text Box 6"/>
          <p:cNvSpPr txBox="1">
            <a:spLocks noChangeArrowheads="1"/>
          </p:cNvSpPr>
          <p:nvPr/>
        </p:nvSpPr>
        <p:spPr bwMode="auto">
          <a:xfrm>
            <a:off x="0" y="5467290"/>
            <a:ext cx="1038641"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Qumran</a:t>
            </a:r>
          </a:p>
        </p:txBody>
      </p:sp>
      <p:sp>
        <p:nvSpPr>
          <p:cNvPr id="18440" name="Text Box 8"/>
          <p:cNvSpPr txBox="1">
            <a:spLocks noChangeArrowheads="1"/>
          </p:cNvSpPr>
          <p:nvPr/>
        </p:nvSpPr>
        <p:spPr bwMode="auto">
          <a:xfrm>
            <a:off x="3151188" y="0"/>
            <a:ext cx="1175773"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Mt. Nebo</a:t>
            </a:r>
          </a:p>
        </p:txBody>
      </p:sp>
      <p:sp>
        <p:nvSpPr>
          <p:cNvPr id="18441" name="Text Box 9"/>
          <p:cNvSpPr txBox="1">
            <a:spLocks noChangeArrowheads="1"/>
          </p:cNvSpPr>
          <p:nvPr/>
        </p:nvSpPr>
        <p:spPr bwMode="auto">
          <a:xfrm>
            <a:off x="228600" y="1143000"/>
            <a:ext cx="1746291"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Plains of Moab</a:t>
            </a:r>
          </a:p>
        </p:txBody>
      </p:sp>
      <p:sp>
        <p:nvSpPr>
          <p:cNvPr id="10" name="Oval 9"/>
          <p:cNvSpPr/>
          <p:nvPr/>
        </p:nvSpPr>
        <p:spPr>
          <a:xfrm>
            <a:off x="2834640" y="393192"/>
            <a:ext cx="533400" cy="381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11" name="Oval 10"/>
          <p:cNvSpPr/>
          <p:nvPr/>
        </p:nvSpPr>
        <p:spPr>
          <a:xfrm>
            <a:off x="685800" y="5867400"/>
            <a:ext cx="457200" cy="381000"/>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12" name="Text Box 9"/>
          <p:cNvSpPr txBox="1">
            <a:spLocks noChangeArrowheads="1"/>
          </p:cNvSpPr>
          <p:nvPr/>
        </p:nvSpPr>
        <p:spPr bwMode="auto">
          <a:xfrm>
            <a:off x="4495800" y="2057400"/>
            <a:ext cx="1153982"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76200">
                    <a:srgbClr val="000000">
                      <a:alpha val="60000"/>
                    </a:srgbClr>
                  </a:glow>
                </a:effectLst>
                <a:uLnTx/>
                <a:uFillTx/>
                <a:latin typeface="Calibri" pitchFamily="34" charset="0"/>
                <a:ea typeface="+mn-ea"/>
                <a:cs typeface="Calibri" pitchFamily="34" charset="0"/>
              </a:rPr>
              <a:t>Dead Sea</a:t>
            </a:r>
          </a:p>
        </p:txBody>
      </p:sp>
      <p:sp>
        <p:nvSpPr>
          <p:cNvPr id="4" name="Slide Number Placeholder 3">
            <a:extLst>
              <a:ext uri="{FF2B5EF4-FFF2-40B4-BE49-F238E27FC236}">
                <a16:creationId xmlns:a16="http://schemas.microsoft.com/office/drawing/2014/main" id="{9DE13A4B-88DA-4C52-B572-0C42496332B9}"/>
              </a:ext>
            </a:extLst>
          </p:cNvPr>
          <p:cNvSpPr>
            <a:spLocks noGrp="1"/>
          </p:cNvSpPr>
          <p:nvPr>
            <p:ph type="sldNum" sz="quarter" idx="12"/>
          </p:nvPr>
        </p:nvSpPr>
        <p:spPr/>
        <p:txBody>
          <a:bodyPr/>
          <a:lstStyle/>
          <a:p>
            <a:pPr>
              <a:defRPr/>
            </a:pPr>
            <a:fld id="{51A63F64-74F9-4B10-BE4D-64B9A0A3A311}" type="slidenum">
              <a:rPr lang="en-US" smtClean="0"/>
              <a:pPr>
                <a:defRPr/>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0D5E12-87AF-4D99-BB69-BB5675282E27}"/>
              </a:ext>
            </a:extLst>
          </p:cNvPr>
          <p:cNvPicPr>
            <a:picLocks noChangeAspect="1"/>
          </p:cNvPicPr>
          <p:nvPr/>
        </p:nvPicPr>
        <p:blipFill rotWithShape="1">
          <a:blip r:embed="rId2">
            <a:extLst>
              <a:ext uri="{28A0092B-C50C-407E-A947-70E740481C1C}">
                <a14:useLocalDpi xmlns:a14="http://schemas.microsoft.com/office/drawing/2010/main" val="0"/>
              </a:ext>
            </a:extLst>
          </a:blip>
          <a:srcRect l="-625" r="625"/>
          <a:stretch/>
        </p:blipFill>
        <p:spPr>
          <a:xfrm>
            <a:off x="-57705" y="-200580"/>
            <a:ext cx="9259410" cy="6543675"/>
          </a:xfrm>
          <a:prstGeom prst="rect">
            <a:avLst/>
          </a:prstGeom>
        </p:spPr>
      </p:pic>
      <p:sp>
        <p:nvSpPr>
          <p:cNvPr id="6" name="TextBox 5">
            <a:extLst>
              <a:ext uri="{FF2B5EF4-FFF2-40B4-BE49-F238E27FC236}">
                <a16:creationId xmlns:a16="http://schemas.microsoft.com/office/drawing/2014/main" id="{101DC691-DA49-4BC8-97AF-40F075DC6F74}"/>
              </a:ext>
            </a:extLst>
          </p:cNvPr>
          <p:cNvSpPr txBox="1"/>
          <p:nvPr/>
        </p:nvSpPr>
        <p:spPr>
          <a:xfrm flipH="1">
            <a:off x="0" y="6343095"/>
            <a:ext cx="9144000"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DEAD SEA—FROM SOUTHWEST</a:t>
            </a:r>
          </a:p>
        </p:txBody>
      </p:sp>
      <p:sp>
        <p:nvSpPr>
          <p:cNvPr id="5" name="Slide Number Placeholder 4">
            <a:extLst>
              <a:ext uri="{FF2B5EF4-FFF2-40B4-BE49-F238E27FC236}">
                <a16:creationId xmlns:a16="http://schemas.microsoft.com/office/drawing/2014/main" id="{B8964ABC-E013-4A08-8495-8D393ECD1318}"/>
              </a:ext>
            </a:extLst>
          </p:cNvPr>
          <p:cNvSpPr>
            <a:spLocks noGrp="1"/>
          </p:cNvSpPr>
          <p:nvPr>
            <p:ph type="sldNum" sz="quarter" idx="12"/>
          </p:nvPr>
        </p:nvSpPr>
        <p:spPr/>
        <p:txBody>
          <a:bodyPr/>
          <a:lstStyle/>
          <a:p>
            <a:pPr>
              <a:defRPr/>
            </a:pPr>
            <a:fld id="{3B42A73A-11EA-480D-B7F7-7110D430E1B5}" type="slidenum">
              <a:rPr lang="en-US" smtClean="0"/>
              <a:pPr>
                <a:defRPr/>
              </a:pPr>
              <a:t>42</a:t>
            </a:fld>
            <a:endParaRPr lang="en-US" dirty="0"/>
          </a:p>
        </p:txBody>
      </p:sp>
    </p:spTree>
    <p:extLst>
      <p:ext uri="{BB962C8B-B14F-4D97-AF65-F5344CB8AC3E}">
        <p14:creationId xmlns:p14="http://schemas.microsoft.com/office/powerpoint/2010/main" val="143481328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3"/>
          <p:cNvGrpSpPr>
            <a:grpSpLocks noGrp="1" noUngrp="1" noChangeAspect="1"/>
          </p:cNvGrpSpPr>
          <p:nvPr/>
        </p:nvGrpSpPr>
        <p:grpSpPr bwMode="auto">
          <a:xfrm>
            <a:off x="0" y="0"/>
            <a:ext cx="9144000" cy="6529388"/>
            <a:chOff x="685800" y="844550"/>
            <a:chExt cx="7772400" cy="5549900"/>
          </a:xfrm>
        </p:grpSpPr>
        <p:pic>
          <p:nvPicPr>
            <p:cNvPr id="92162" name="Picture 1" descr="Dead Sea lowest point, 416 meters below, tb030206539"/>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92163"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itchFamily="34" charset="0"/>
                  <a:ea typeface="+mn-ea"/>
                  <a:cs typeface="Arial" charset="0"/>
                </a:rPr>
                <a:t>Jordan Valley--Dead Sea, lowest point on earth</a:t>
              </a:r>
              <a:endParaRPr kumimoji="0" lang="en-US" sz="2200" b="0" i="0" u="none" strike="noStrike" kern="1200" cap="none" spc="0" normalizeH="0" baseline="0" noProof="0" dirty="0">
                <a:ln>
                  <a:noFill/>
                </a:ln>
                <a:solidFill>
                  <a:srgbClr val="000000"/>
                </a:solidFill>
                <a:effectLst/>
                <a:uLnTx/>
                <a:uFillTx/>
                <a:latin typeface="Calibri" pitchFamily="34" charset="0"/>
                <a:ea typeface="+mn-ea"/>
                <a:cs typeface="Arial" charset="0"/>
              </a:endParaRPr>
            </a:p>
          </p:txBody>
        </p:sp>
      </p:grpSp>
      <p:sp>
        <p:nvSpPr>
          <p:cNvPr id="4" name="Slide Number Placeholder 3">
            <a:extLst>
              <a:ext uri="{FF2B5EF4-FFF2-40B4-BE49-F238E27FC236}">
                <a16:creationId xmlns:a16="http://schemas.microsoft.com/office/drawing/2014/main" id="{A1818959-BAB3-46DC-875A-9041332FD2EE}"/>
              </a:ext>
            </a:extLst>
          </p:cNvPr>
          <p:cNvSpPr>
            <a:spLocks noGrp="1"/>
          </p:cNvSpPr>
          <p:nvPr>
            <p:ph type="sldNum" sz="quarter" idx="12"/>
          </p:nvPr>
        </p:nvSpPr>
        <p:spPr/>
        <p:txBody>
          <a:bodyPr/>
          <a:lstStyle/>
          <a:p>
            <a:pPr>
              <a:defRPr/>
            </a:pPr>
            <a:fld id="{ED28047A-DF9D-4E1A-9184-371D8602A5EA}" type="slidenum">
              <a:rPr lang="en-US" smtClean="0"/>
              <a:pPr>
                <a:defRPr/>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3" name="Picture 15">
            <a:extLst>
              <a:ext uri="{FF2B5EF4-FFF2-40B4-BE49-F238E27FC236}">
                <a16:creationId xmlns:a16="http://schemas.microsoft.com/office/drawing/2014/main" id="{5D1ACAD9-DBE3-4F05-8E8D-EA13BFF07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6863"/>
            <a:ext cx="2895600"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a:extLst>
              <a:ext uri="{FF2B5EF4-FFF2-40B4-BE49-F238E27FC236}">
                <a16:creationId xmlns:a16="http://schemas.microsoft.com/office/drawing/2014/main" id="{DF5F50A4-5637-426F-B2AF-5767C56A64A9}"/>
              </a:ext>
            </a:extLst>
          </p:cNvPr>
          <p:cNvSpPr txBox="1">
            <a:spLocks noChangeArrowheads="1"/>
          </p:cNvSpPr>
          <p:nvPr/>
        </p:nvSpPr>
        <p:spPr bwMode="auto">
          <a:xfrm>
            <a:off x="3200400" y="304800"/>
            <a:ext cx="57150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Trans-Jordan Plateau</a:t>
            </a:r>
          </a:p>
        </p:txBody>
      </p:sp>
      <p:sp>
        <p:nvSpPr>
          <p:cNvPr id="12292" name="Rectangle 4">
            <a:extLst>
              <a:ext uri="{FF2B5EF4-FFF2-40B4-BE49-F238E27FC236}">
                <a16:creationId xmlns:a16="http://schemas.microsoft.com/office/drawing/2014/main" id="{45D94CD2-C51E-470E-95B8-A84944C048F7}"/>
              </a:ext>
            </a:extLst>
          </p:cNvPr>
          <p:cNvSpPr>
            <a:spLocks noChangeArrowheads="1"/>
          </p:cNvSpPr>
          <p:nvPr/>
        </p:nvSpPr>
        <p:spPr bwMode="auto">
          <a:xfrm>
            <a:off x="3200400" y="990600"/>
            <a:ext cx="5638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Extension of the</a:t>
            </a:r>
            <a:br>
              <a:rPr kumimoji="0" lang="en-US" altLang="en-US" sz="36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br>
            <a:r>
              <a:rPr kumimoji="0" lang="en-US" altLang="en-US" sz="36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Anti-Lebanons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Plateau of Moab forms a wall 3,000 feet high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Mountains on the east side are higher than those on the west</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3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Moses viewed the Promised Land from one of the peaks on Mt. Nebo </a:t>
            </a:r>
            <a:r>
              <a:rPr kumimoji="0" lang="en-US" altLang="en-US" sz="3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(Deuteronomy 34)</a:t>
            </a:r>
          </a:p>
        </p:txBody>
      </p:sp>
      <p:sp>
        <p:nvSpPr>
          <p:cNvPr id="13" name="Rectangle 12">
            <a:extLst>
              <a:ext uri="{FF2B5EF4-FFF2-40B4-BE49-F238E27FC236}">
                <a16:creationId xmlns:a16="http://schemas.microsoft.com/office/drawing/2014/main" id="{85D13F8E-3594-4D2B-A66A-A5A5F0CDF294}"/>
              </a:ext>
            </a:extLst>
          </p:cNvPr>
          <p:cNvSpPr/>
          <p:nvPr/>
        </p:nvSpPr>
        <p:spPr>
          <a:xfrm>
            <a:off x="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4" name="Rectangle 13">
            <a:extLst>
              <a:ext uri="{FF2B5EF4-FFF2-40B4-BE49-F238E27FC236}">
                <a16:creationId xmlns:a16="http://schemas.microsoft.com/office/drawing/2014/main" id="{600044F1-89E4-4EE0-A218-0FCB4E731548}"/>
              </a:ext>
            </a:extLst>
          </p:cNvPr>
          <p:cNvSpPr/>
          <p:nvPr/>
        </p:nvSpPr>
        <p:spPr>
          <a:xfrm>
            <a:off x="891540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5" name="Rectangle 14">
            <a:extLst>
              <a:ext uri="{FF2B5EF4-FFF2-40B4-BE49-F238E27FC236}">
                <a16:creationId xmlns:a16="http://schemas.microsoft.com/office/drawing/2014/main" id="{827AF1AB-0D3C-4039-8857-A12830EC4C08}"/>
              </a:ext>
            </a:extLst>
          </p:cNvPr>
          <p:cNvSpPr/>
          <p:nvPr/>
        </p:nvSpPr>
        <p:spPr>
          <a:xfrm>
            <a:off x="0" y="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6" name="Rectangle 15">
            <a:extLst>
              <a:ext uri="{FF2B5EF4-FFF2-40B4-BE49-F238E27FC236}">
                <a16:creationId xmlns:a16="http://schemas.microsoft.com/office/drawing/2014/main" id="{5013D34A-0B65-41FD-B128-A4F664B4CAAA}"/>
              </a:ext>
            </a:extLst>
          </p:cNvPr>
          <p:cNvSpPr/>
          <p:nvPr/>
        </p:nvSpPr>
        <p:spPr>
          <a:xfrm>
            <a:off x="0" y="662940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9FBEA47A-6B71-49A6-9DA0-B11B70061017}"/>
              </a:ext>
            </a:extLst>
          </p:cNvPr>
          <p:cNvSpPr>
            <a:spLocks noGrp="1"/>
          </p:cNvSpPr>
          <p:nvPr>
            <p:ph type="sldNum" sz="quarter" idx="12"/>
          </p:nvPr>
        </p:nvSpPr>
        <p:spPr/>
        <p:txBody>
          <a:bodyPr/>
          <a:lstStyle/>
          <a:p>
            <a:fld id="{527F2444-A36F-4B89-B4F5-F7A2FDB7F89C}" type="slidenum">
              <a:rPr lang="en-US" altLang="en-US" smtClean="0"/>
              <a:pPr/>
              <a:t>44</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303"/>
                                        </p:tgtEl>
                                        <p:attrNameLst>
                                          <p:attrName>style.visibility</p:attrName>
                                        </p:attrNameLst>
                                      </p:cBhvr>
                                      <p:to>
                                        <p:strVal val="visible"/>
                                      </p:to>
                                    </p:set>
                                    <p:animEffect transition="in" filter="fade">
                                      <p:cBhvr>
                                        <p:cTn id="7" dur="2000"/>
                                        <p:tgtEl>
                                          <p:spTgt spid="12303"/>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2291"/>
                                        </p:tgtEl>
                                        <p:attrNameLst>
                                          <p:attrName>style.visibility</p:attrName>
                                        </p:attrNameLst>
                                      </p:cBhvr>
                                      <p:to>
                                        <p:strVal val="visible"/>
                                      </p:to>
                                    </p:set>
                                    <p:animEffect transition="in" filter="dissolve">
                                      <p:cBhvr>
                                        <p:cTn id="11" dur="500"/>
                                        <p:tgtEl>
                                          <p:spTgt spid="12291"/>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12292">
                                            <p:txEl>
                                              <p:pRg st="0" end="0"/>
                                            </p:txEl>
                                          </p:spTgt>
                                        </p:tgtEl>
                                        <p:attrNameLst>
                                          <p:attrName>style.visibility</p:attrName>
                                        </p:attrNameLst>
                                      </p:cBhvr>
                                      <p:to>
                                        <p:strVal val="visible"/>
                                      </p:to>
                                    </p:set>
                                    <p:anim calcmode="lin" valueType="num">
                                      <p:cBhvr>
                                        <p:cTn id="15" dur="500" fill="hold"/>
                                        <p:tgtEl>
                                          <p:spTgt spid="1229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229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12292">
                                            <p:txEl>
                                              <p:pRg st="1" end="1"/>
                                            </p:txEl>
                                          </p:spTgt>
                                        </p:tgtEl>
                                        <p:attrNameLst>
                                          <p:attrName>style.visibility</p:attrName>
                                        </p:attrNameLst>
                                      </p:cBhvr>
                                      <p:to>
                                        <p:strVal val="visible"/>
                                      </p:to>
                                    </p:set>
                                    <p:animEffect transition="in" filter="dissolve">
                                      <p:cBhvr>
                                        <p:cTn id="21" dur="500"/>
                                        <p:tgtEl>
                                          <p:spTgt spid="12292">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2292">
                                            <p:txEl>
                                              <p:pRg st="2" end="2"/>
                                            </p:txEl>
                                          </p:spTgt>
                                        </p:tgtEl>
                                        <p:attrNameLst>
                                          <p:attrName>style.visibility</p:attrName>
                                        </p:attrNameLst>
                                      </p:cBhvr>
                                      <p:to>
                                        <p:strVal val="visible"/>
                                      </p:to>
                                    </p:set>
                                    <p:animEffect transition="in" filter="dissolve">
                                      <p:cBhvr>
                                        <p:cTn id="26" dur="500"/>
                                        <p:tgtEl>
                                          <p:spTgt spid="12292">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2292">
                                            <p:txEl>
                                              <p:pRg st="3" end="3"/>
                                            </p:txEl>
                                          </p:spTgt>
                                        </p:tgtEl>
                                        <p:attrNameLst>
                                          <p:attrName>style.visibility</p:attrName>
                                        </p:attrNameLst>
                                      </p:cBhvr>
                                      <p:to>
                                        <p:strVal val="visible"/>
                                      </p:to>
                                    </p:set>
                                    <p:anim calcmode="lin" valueType="num">
                                      <p:cBhvr>
                                        <p:cTn id="31" dur="500" fill="hold"/>
                                        <p:tgtEl>
                                          <p:spTgt spid="1229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1229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3" name="Picture 15">
            <a:extLst>
              <a:ext uri="{FF2B5EF4-FFF2-40B4-BE49-F238E27FC236}">
                <a16:creationId xmlns:a16="http://schemas.microsoft.com/office/drawing/2014/main" id="{A404FE34-BB94-432F-A405-BFAD1EF76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6863"/>
            <a:ext cx="3276600"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a:extLst>
              <a:ext uri="{FF2B5EF4-FFF2-40B4-BE49-F238E27FC236}">
                <a16:creationId xmlns:a16="http://schemas.microsoft.com/office/drawing/2014/main" id="{852D8D68-D367-412D-B2D9-E25C889BD3A3}"/>
              </a:ext>
            </a:extLst>
          </p:cNvPr>
          <p:cNvSpPr txBox="1">
            <a:spLocks noChangeArrowheads="1"/>
          </p:cNvSpPr>
          <p:nvPr/>
        </p:nvSpPr>
        <p:spPr bwMode="auto">
          <a:xfrm>
            <a:off x="3581400" y="304800"/>
            <a:ext cx="53340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Trans-Jordan Plateau</a:t>
            </a:r>
          </a:p>
        </p:txBody>
      </p:sp>
      <p:sp>
        <p:nvSpPr>
          <p:cNvPr id="12292" name="Rectangle 4">
            <a:extLst>
              <a:ext uri="{FF2B5EF4-FFF2-40B4-BE49-F238E27FC236}">
                <a16:creationId xmlns:a16="http://schemas.microsoft.com/office/drawing/2014/main" id="{B5DFCC3B-BF9A-4507-91D5-1960DD6A7157}"/>
              </a:ext>
            </a:extLst>
          </p:cNvPr>
          <p:cNvSpPr>
            <a:spLocks noChangeArrowheads="1"/>
          </p:cNvSpPr>
          <p:nvPr/>
        </p:nvSpPr>
        <p:spPr bwMode="auto">
          <a:xfrm>
            <a:off x="3733800" y="1066800"/>
            <a:ext cx="502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Regions of the Trans-Jordan: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Bashan (taken from King</a:t>
            </a:r>
            <a:r>
              <a:rPr kumimoji="0" lang="en-US" altLang="en-US" sz="32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Og</a:t>
            </a:r>
            <a:r>
              <a:rPr kumimoji="0" lang="en-US" altLang="en-US" sz="32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Gilead (good pasture)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Moab</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Edom</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Ammon</a:t>
            </a:r>
          </a:p>
        </p:txBody>
      </p:sp>
      <p:sp>
        <p:nvSpPr>
          <p:cNvPr id="12297" name="Oval 9">
            <a:extLst>
              <a:ext uri="{FF2B5EF4-FFF2-40B4-BE49-F238E27FC236}">
                <a16:creationId xmlns:a16="http://schemas.microsoft.com/office/drawing/2014/main" id="{A4C85E7F-EA61-46D7-BC96-0ACC5AF54471}"/>
              </a:ext>
            </a:extLst>
          </p:cNvPr>
          <p:cNvSpPr>
            <a:spLocks noChangeArrowheads="1"/>
          </p:cNvSpPr>
          <p:nvPr/>
        </p:nvSpPr>
        <p:spPr bwMode="auto">
          <a:xfrm>
            <a:off x="1371600" y="4648200"/>
            <a:ext cx="1371600" cy="457200"/>
          </a:xfrm>
          <a:prstGeom prst="ellipse">
            <a:avLst/>
          </a:prstGeom>
          <a:solidFill>
            <a:schemeClr val="bg1">
              <a:alpha val="47842"/>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00" name="Oval 12">
            <a:extLst>
              <a:ext uri="{FF2B5EF4-FFF2-40B4-BE49-F238E27FC236}">
                <a16:creationId xmlns:a16="http://schemas.microsoft.com/office/drawing/2014/main" id="{2985A928-D5C4-4442-BDE4-A53A34AC188C}"/>
              </a:ext>
            </a:extLst>
          </p:cNvPr>
          <p:cNvSpPr>
            <a:spLocks noChangeArrowheads="1"/>
          </p:cNvSpPr>
          <p:nvPr/>
        </p:nvSpPr>
        <p:spPr bwMode="auto">
          <a:xfrm rot="5400000">
            <a:off x="2400300" y="3619500"/>
            <a:ext cx="990600" cy="457200"/>
          </a:xfrm>
          <a:prstGeom prst="ellipse">
            <a:avLst/>
          </a:prstGeom>
          <a:solidFill>
            <a:schemeClr val="bg1">
              <a:alpha val="47842"/>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01" name="Oval 13">
            <a:extLst>
              <a:ext uri="{FF2B5EF4-FFF2-40B4-BE49-F238E27FC236}">
                <a16:creationId xmlns:a16="http://schemas.microsoft.com/office/drawing/2014/main" id="{499E8517-AE92-49DF-9ED8-D3725A801C2F}"/>
              </a:ext>
            </a:extLst>
          </p:cNvPr>
          <p:cNvSpPr>
            <a:spLocks noChangeArrowheads="1"/>
          </p:cNvSpPr>
          <p:nvPr/>
        </p:nvSpPr>
        <p:spPr bwMode="auto">
          <a:xfrm rot="6148588">
            <a:off x="844550" y="1868488"/>
            <a:ext cx="1603375" cy="533400"/>
          </a:xfrm>
          <a:prstGeom prst="ellipse">
            <a:avLst/>
          </a:prstGeom>
          <a:solidFill>
            <a:schemeClr val="bg1">
              <a:alpha val="47842"/>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6" name="Oval 8">
            <a:extLst>
              <a:ext uri="{FF2B5EF4-FFF2-40B4-BE49-F238E27FC236}">
                <a16:creationId xmlns:a16="http://schemas.microsoft.com/office/drawing/2014/main" id="{C2C6A757-A7E3-4EAB-8BB1-C582D92E921B}"/>
              </a:ext>
            </a:extLst>
          </p:cNvPr>
          <p:cNvSpPr>
            <a:spLocks noChangeArrowheads="1"/>
          </p:cNvSpPr>
          <p:nvPr/>
        </p:nvSpPr>
        <p:spPr bwMode="auto">
          <a:xfrm>
            <a:off x="1981200" y="228600"/>
            <a:ext cx="1295400" cy="457200"/>
          </a:xfrm>
          <a:prstGeom prst="ellipse">
            <a:avLst/>
          </a:prstGeom>
          <a:solidFill>
            <a:schemeClr val="bg1">
              <a:alpha val="47842"/>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8" name="Oval 10">
            <a:extLst>
              <a:ext uri="{FF2B5EF4-FFF2-40B4-BE49-F238E27FC236}">
                <a16:creationId xmlns:a16="http://schemas.microsoft.com/office/drawing/2014/main" id="{B1EEB278-CC46-4B19-80B1-75A30176776C}"/>
              </a:ext>
            </a:extLst>
          </p:cNvPr>
          <p:cNvSpPr>
            <a:spLocks noChangeArrowheads="1"/>
          </p:cNvSpPr>
          <p:nvPr/>
        </p:nvSpPr>
        <p:spPr bwMode="auto">
          <a:xfrm>
            <a:off x="533400" y="6019800"/>
            <a:ext cx="1371600" cy="457200"/>
          </a:xfrm>
          <a:prstGeom prst="ellipse">
            <a:avLst/>
          </a:prstGeom>
          <a:solidFill>
            <a:schemeClr val="bg1">
              <a:alpha val="47842"/>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E1A2ABD9-F7CA-4E23-A717-F076AE65270C}"/>
              </a:ext>
            </a:extLst>
          </p:cNvPr>
          <p:cNvSpPr/>
          <p:nvPr/>
        </p:nvSpPr>
        <p:spPr>
          <a:xfrm>
            <a:off x="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4" name="Rectangle 13">
            <a:extLst>
              <a:ext uri="{FF2B5EF4-FFF2-40B4-BE49-F238E27FC236}">
                <a16:creationId xmlns:a16="http://schemas.microsoft.com/office/drawing/2014/main" id="{A4FADCAE-171D-46C0-A8DD-CA96CBEB00A1}"/>
              </a:ext>
            </a:extLst>
          </p:cNvPr>
          <p:cNvSpPr/>
          <p:nvPr/>
        </p:nvSpPr>
        <p:spPr>
          <a:xfrm>
            <a:off x="891540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5" name="Rectangle 14">
            <a:extLst>
              <a:ext uri="{FF2B5EF4-FFF2-40B4-BE49-F238E27FC236}">
                <a16:creationId xmlns:a16="http://schemas.microsoft.com/office/drawing/2014/main" id="{7E3DAD5E-CB88-4A2D-BE2A-0A400F4BD5DE}"/>
              </a:ext>
            </a:extLst>
          </p:cNvPr>
          <p:cNvSpPr/>
          <p:nvPr/>
        </p:nvSpPr>
        <p:spPr>
          <a:xfrm>
            <a:off x="0" y="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6" name="Rectangle 15">
            <a:extLst>
              <a:ext uri="{FF2B5EF4-FFF2-40B4-BE49-F238E27FC236}">
                <a16:creationId xmlns:a16="http://schemas.microsoft.com/office/drawing/2014/main" id="{E74981A6-F6B6-4B7F-9D1B-605FCE51B395}"/>
              </a:ext>
            </a:extLst>
          </p:cNvPr>
          <p:cNvSpPr/>
          <p:nvPr/>
        </p:nvSpPr>
        <p:spPr>
          <a:xfrm>
            <a:off x="0" y="662940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944A5621-A1A3-49A5-AE3E-4027073C2456}"/>
              </a:ext>
            </a:extLst>
          </p:cNvPr>
          <p:cNvSpPr>
            <a:spLocks noGrp="1"/>
          </p:cNvSpPr>
          <p:nvPr>
            <p:ph type="sldNum" sz="quarter" idx="12"/>
          </p:nvPr>
        </p:nvSpPr>
        <p:spPr/>
        <p:txBody>
          <a:bodyPr/>
          <a:lstStyle/>
          <a:p>
            <a:fld id="{527F2444-A36F-4B89-B4F5-F7A2FDB7F89C}" type="slidenum">
              <a:rPr lang="en-US" altLang="en-US" smtClean="0"/>
              <a:pPr/>
              <a:t>45</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303"/>
                                        </p:tgtEl>
                                        <p:attrNameLst>
                                          <p:attrName>style.visibility</p:attrName>
                                        </p:attrNameLst>
                                      </p:cBhvr>
                                      <p:to>
                                        <p:strVal val="visible"/>
                                      </p:to>
                                    </p:set>
                                    <p:animEffect transition="in" filter="fade">
                                      <p:cBhvr>
                                        <p:cTn id="7" dur="2000"/>
                                        <p:tgtEl>
                                          <p:spTgt spid="12303"/>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2291"/>
                                        </p:tgtEl>
                                        <p:attrNameLst>
                                          <p:attrName>style.visibility</p:attrName>
                                        </p:attrNameLst>
                                      </p:cBhvr>
                                      <p:to>
                                        <p:strVal val="visible"/>
                                      </p:to>
                                    </p:set>
                                    <p:anim calcmode="lin" valueType="num">
                                      <p:cBhvr>
                                        <p:cTn id="11" dur="500" fill="hold"/>
                                        <p:tgtEl>
                                          <p:spTgt spid="12291"/>
                                        </p:tgtEl>
                                        <p:attrNameLst>
                                          <p:attrName>ppt_w</p:attrName>
                                        </p:attrNameLst>
                                      </p:cBhvr>
                                      <p:tavLst>
                                        <p:tav tm="0">
                                          <p:val>
                                            <p:fltVal val="0"/>
                                          </p:val>
                                        </p:tav>
                                        <p:tav tm="100000">
                                          <p:val>
                                            <p:strVal val="#ppt_w"/>
                                          </p:val>
                                        </p:tav>
                                      </p:tavLst>
                                    </p:anim>
                                    <p:anim calcmode="lin" valueType="num">
                                      <p:cBhvr>
                                        <p:cTn id="12" dur="500" fill="hold"/>
                                        <p:tgtEl>
                                          <p:spTgt spid="12291"/>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12292">
                                            <p:txEl>
                                              <p:pRg st="0" end="0"/>
                                            </p:txEl>
                                          </p:spTgt>
                                        </p:tgtEl>
                                        <p:attrNameLst>
                                          <p:attrName>style.visibility</p:attrName>
                                        </p:attrNameLst>
                                      </p:cBhvr>
                                      <p:to>
                                        <p:strVal val="visible"/>
                                      </p:to>
                                    </p:set>
                                    <p:anim calcmode="lin" valueType="num">
                                      <p:cBhvr>
                                        <p:cTn id="16" dur="500" fill="hold"/>
                                        <p:tgtEl>
                                          <p:spTgt spid="1229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29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12292">
                                            <p:txEl>
                                              <p:pRg st="1" end="1"/>
                                            </p:txEl>
                                          </p:spTgt>
                                        </p:tgtEl>
                                        <p:attrNameLst>
                                          <p:attrName>style.visibility</p:attrName>
                                        </p:attrNameLst>
                                      </p:cBhvr>
                                      <p:to>
                                        <p:strVal val="visible"/>
                                      </p:to>
                                    </p:set>
                                    <p:anim calcmode="lin" valueType="num">
                                      <p:cBhvr>
                                        <p:cTn id="22" dur="500" fill="hold"/>
                                        <p:tgtEl>
                                          <p:spTgt spid="1229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2292">
                                            <p:txEl>
                                              <p:pRg st="1" end="1"/>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500"/>
                            </p:stCondLst>
                            <p:childTnLst>
                              <p:par>
                                <p:cTn id="25" presetID="23" presetClass="entr" presetSubtype="16" fill="hold" grpId="0" nodeType="afterEffect">
                                  <p:stCondLst>
                                    <p:cond delay="0"/>
                                  </p:stCondLst>
                                  <p:childTnLst>
                                    <p:set>
                                      <p:cBhvr>
                                        <p:cTn id="26" dur="1" fill="hold">
                                          <p:stCondLst>
                                            <p:cond delay="0"/>
                                          </p:stCondLst>
                                        </p:cTn>
                                        <p:tgtEl>
                                          <p:spTgt spid="12296"/>
                                        </p:tgtEl>
                                        <p:attrNameLst>
                                          <p:attrName>style.visibility</p:attrName>
                                        </p:attrNameLst>
                                      </p:cBhvr>
                                      <p:to>
                                        <p:strVal val="visible"/>
                                      </p:to>
                                    </p:set>
                                    <p:anim calcmode="lin" valueType="num">
                                      <p:cBhvr>
                                        <p:cTn id="27" dur="500" fill="hold"/>
                                        <p:tgtEl>
                                          <p:spTgt spid="12296"/>
                                        </p:tgtEl>
                                        <p:attrNameLst>
                                          <p:attrName>ppt_w</p:attrName>
                                        </p:attrNameLst>
                                      </p:cBhvr>
                                      <p:tavLst>
                                        <p:tav tm="0">
                                          <p:val>
                                            <p:fltVal val="0"/>
                                          </p:val>
                                        </p:tav>
                                        <p:tav tm="100000">
                                          <p:val>
                                            <p:strVal val="#ppt_w"/>
                                          </p:val>
                                        </p:tav>
                                      </p:tavLst>
                                    </p:anim>
                                    <p:anim calcmode="lin" valueType="num">
                                      <p:cBhvr>
                                        <p:cTn id="28" dur="500" fill="hold"/>
                                        <p:tgtEl>
                                          <p:spTgt spid="12296"/>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12292">
                                            <p:txEl>
                                              <p:pRg st="2" end="2"/>
                                            </p:txEl>
                                          </p:spTgt>
                                        </p:tgtEl>
                                        <p:attrNameLst>
                                          <p:attrName>style.visibility</p:attrName>
                                        </p:attrNameLst>
                                      </p:cBhvr>
                                      <p:to>
                                        <p:strVal val="visible"/>
                                      </p:to>
                                    </p:set>
                                    <p:anim calcmode="lin" valueType="num">
                                      <p:cBhvr>
                                        <p:cTn id="33" dur="500" fill="hold"/>
                                        <p:tgtEl>
                                          <p:spTgt spid="12292">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12292">
                                            <p:txEl>
                                              <p:pRg st="2" end="2"/>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3" presetClass="entr" presetSubtype="16" fill="hold" grpId="0" nodeType="afterEffect">
                                  <p:stCondLst>
                                    <p:cond delay="0"/>
                                  </p:stCondLst>
                                  <p:childTnLst>
                                    <p:set>
                                      <p:cBhvr>
                                        <p:cTn id="37" dur="1" fill="hold">
                                          <p:stCondLst>
                                            <p:cond delay="0"/>
                                          </p:stCondLst>
                                        </p:cTn>
                                        <p:tgtEl>
                                          <p:spTgt spid="12301"/>
                                        </p:tgtEl>
                                        <p:attrNameLst>
                                          <p:attrName>style.visibility</p:attrName>
                                        </p:attrNameLst>
                                      </p:cBhvr>
                                      <p:to>
                                        <p:strVal val="visible"/>
                                      </p:to>
                                    </p:set>
                                    <p:anim calcmode="lin" valueType="num">
                                      <p:cBhvr>
                                        <p:cTn id="38" dur="500" fill="hold"/>
                                        <p:tgtEl>
                                          <p:spTgt spid="12301"/>
                                        </p:tgtEl>
                                        <p:attrNameLst>
                                          <p:attrName>ppt_w</p:attrName>
                                        </p:attrNameLst>
                                      </p:cBhvr>
                                      <p:tavLst>
                                        <p:tav tm="0">
                                          <p:val>
                                            <p:fltVal val="0"/>
                                          </p:val>
                                        </p:tav>
                                        <p:tav tm="100000">
                                          <p:val>
                                            <p:strVal val="#ppt_w"/>
                                          </p:val>
                                        </p:tav>
                                      </p:tavLst>
                                    </p:anim>
                                    <p:anim calcmode="lin" valueType="num">
                                      <p:cBhvr>
                                        <p:cTn id="39" dur="500" fill="hold"/>
                                        <p:tgtEl>
                                          <p:spTgt spid="12301"/>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nodeType="clickEffect">
                                  <p:stCondLst>
                                    <p:cond delay="0"/>
                                  </p:stCondLst>
                                  <p:childTnLst>
                                    <p:set>
                                      <p:cBhvr>
                                        <p:cTn id="43" dur="1" fill="hold">
                                          <p:stCondLst>
                                            <p:cond delay="0"/>
                                          </p:stCondLst>
                                        </p:cTn>
                                        <p:tgtEl>
                                          <p:spTgt spid="12292">
                                            <p:txEl>
                                              <p:pRg st="3" end="3"/>
                                            </p:txEl>
                                          </p:spTgt>
                                        </p:tgtEl>
                                        <p:attrNameLst>
                                          <p:attrName>style.visibility</p:attrName>
                                        </p:attrNameLst>
                                      </p:cBhvr>
                                      <p:to>
                                        <p:strVal val="visible"/>
                                      </p:to>
                                    </p:set>
                                    <p:anim calcmode="lin" valueType="num">
                                      <p:cBhvr>
                                        <p:cTn id="44" dur="500" fill="hold"/>
                                        <p:tgtEl>
                                          <p:spTgt spid="12292">
                                            <p:txEl>
                                              <p:pRg st="3" end="3"/>
                                            </p:txEl>
                                          </p:spTgt>
                                        </p:tgtEl>
                                        <p:attrNameLst>
                                          <p:attrName>ppt_w</p:attrName>
                                        </p:attrNameLst>
                                      </p:cBhvr>
                                      <p:tavLst>
                                        <p:tav tm="0">
                                          <p:val>
                                            <p:fltVal val="0"/>
                                          </p:val>
                                        </p:tav>
                                        <p:tav tm="100000">
                                          <p:val>
                                            <p:strVal val="#ppt_w"/>
                                          </p:val>
                                        </p:tav>
                                      </p:tavLst>
                                    </p:anim>
                                    <p:anim calcmode="lin" valueType="num">
                                      <p:cBhvr>
                                        <p:cTn id="45" dur="500" fill="hold"/>
                                        <p:tgtEl>
                                          <p:spTgt spid="12292">
                                            <p:txEl>
                                              <p:pRg st="3" end="3"/>
                                            </p:txEl>
                                          </p:spTgt>
                                        </p:tgtEl>
                                        <p:attrNameLst>
                                          <p:attrName>ppt_h</p:attrName>
                                        </p:attrNameLst>
                                      </p:cBhvr>
                                      <p:tavLst>
                                        <p:tav tm="0">
                                          <p:val>
                                            <p:fltVal val="0"/>
                                          </p:val>
                                        </p:tav>
                                        <p:tav tm="100000">
                                          <p:val>
                                            <p:strVal val="#ppt_h"/>
                                          </p:val>
                                        </p:tav>
                                      </p:tavLst>
                                    </p:anim>
                                  </p:childTnLst>
                                </p:cTn>
                              </p:par>
                            </p:childTnLst>
                          </p:cTn>
                        </p:par>
                        <p:par>
                          <p:cTn id="46" fill="hold" nodeType="afterGroup">
                            <p:stCondLst>
                              <p:cond delay="500"/>
                            </p:stCondLst>
                            <p:childTnLst>
                              <p:par>
                                <p:cTn id="47" presetID="23" presetClass="entr" presetSubtype="16" fill="hold" grpId="0" nodeType="afterEffect">
                                  <p:stCondLst>
                                    <p:cond delay="0"/>
                                  </p:stCondLst>
                                  <p:childTnLst>
                                    <p:set>
                                      <p:cBhvr>
                                        <p:cTn id="48" dur="1" fill="hold">
                                          <p:stCondLst>
                                            <p:cond delay="0"/>
                                          </p:stCondLst>
                                        </p:cTn>
                                        <p:tgtEl>
                                          <p:spTgt spid="12297"/>
                                        </p:tgtEl>
                                        <p:attrNameLst>
                                          <p:attrName>style.visibility</p:attrName>
                                        </p:attrNameLst>
                                      </p:cBhvr>
                                      <p:to>
                                        <p:strVal val="visible"/>
                                      </p:to>
                                    </p:set>
                                    <p:anim calcmode="lin" valueType="num">
                                      <p:cBhvr>
                                        <p:cTn id="49" dur="500" fill="hold"/>
                                        <p:tgtEl>
                                          <p:spTgt spid="12297"/>
                                        </p:tgtEl>
                                        <p:attrNameLst>
                                          <p:attrName>ppt_w</p:attrName>
                                        </p:attrNameLst>
                                      </p:cBhvr>
                                      <p:tavLst>
                                        <p:tav tm="0">
                                          <p:val>
                                            <p:fltVal val="0"/>
                                          </p:val>
                                        </p:tav>
                                        <p:tav tm="100000">
                                          <p:val>
                                            <p:strVal val="#ppt_w"/>
                                          </p:val>
                                        </p:tav>
                                      </p:tavLst>
                                    </p:anim>
                                    <p:anim calcmode="lin" valueType="num">
                                      <p:cBhvr>
                                        <p:cTn id="50" dur="500" fill="hold"/>
                                        <p:tgtEl>
                                          <p:spTgt spid="12297"/>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nodeType="clickEffect">
                                  <p:stCondLst>
                                    <p:cond delay="0"/>
                                  </p:stCondLst>
                                  <p:childTnLst>
                                    <p:set>
                                      <p:cBhvr>
                                        <p:cTn id="54" dur="1" fill="hold">
                                          <p:stCondLst>
                                            <p:cond delay="0"/>
                                          </p:stCondLst>
                                        </p:cTn>
                                        <p:tgtEl>
                                          <p:spTgt spid="12292">
                                            <p:txEl>
                                              <p:pRg st="4" end="4"/>
                                            </p:txEl>
                                          </p:spTgt>
                                        </p:tgtEl>
                                        <p:attrNameLst>
                                          <p:attrName>style.visibility</p:attrName>
                                        </p:attrNameLst>
                                      </p:cBhvr>
                                      <p:to>
                                        <p:strVal val="visible"/>
                                      </p:to>
                                    </p:set>
                                    <p:anim calcmode="lin" valueType="num">
                                      <p:cBhvr>
                                        <p:cTn id="55" dur="500" fill="hold"/>
                                        <p:tgtEl>
                                          <p:spTgt spid="12292">
                                            <p:txEl>
                                              <p:pRg st="4" end="4"/>
                                            </p:txEl>
                                          </p:spTgt>
                                        </p:tgtEl>
                                        <p:attrNameLst>
                                          <p:attrName>ppt_w</p:attrName>
                                        </p:attrNameLst>
                                      </p:cBhvr>
                                      <p:tavLst>
                                        <p:tav tm="0">
                                          <p:val>
                                            <p:fltVal val="0"/>
                                          </p:val>
                                        </p:tav>
                                        <p:tav tm="100000">
                                          <p:val>
                                            <p:strVal val="#ppt_w"/>
                                          </p:val>
                                        </p:tav>
                                      </p:tavLst>
                                    </p:anim>
                                    <p:anim calcmode="lin" valueType="num">
                                      <p:cBhvr>
                                        <p:cTn id="56" dur="500" fill="hold"/>
                                        <p:tgtEl>
                                          <p:spTgt spid="12292">
                                            <p:txEl>
                                              <p:pRg st="4" end="4"/>
                                            </p:txEl>
                                          </p:spTgt>
                                        </p:tgtEl>
                                        <p:attrNameLst>
                                          <p:attrName>ppt_h</p:attrName>
                                        </p:attrNameLst>
                                      </p:cBhvr>
                                      <p:tavLst>
                                        <p:tav tm="0">
                                          <p:val>
                                            <p:fltVal val="0"/>
                                          </p:val>
                                        </p:tav>
                                        <p:tav tm="100000">
                                          <p:val>
                                            <p:strVal val="#ppt_h"/>
                                          </p:val>
                                        </p:tav>
                                      </p:tavLst>
                                    </p:anim>
                                  </p:childTnLst>
                                </p:cTn>
                              </p:par>
                            </p:childTnLst>
                          </p:cTn>
                        </p:par>
                        <p:par>
                          <p:cTn id="57" fill="hold" nodeType="afterGroup">
                            <p:stCondLst>
                              <p:cond delay="500"/>
                            </p:stCondLst>
                            <p:childTnLst>
                              <p:par>
                                <p:cTn id="58" presetID="23" presetClass="entr" presetSubtype="16" fill="hold" grpId="0" nodeType="afterEffect">
                                  <p:stCondLst>
                                    <p:cond delay="0"/>
                                  </p:stCondLst>
                                  <p:childTnLst>
                                    <p:set>
                                      <p:cBhvr>
                                        <p:cTn id="59" dur="1" fill="hold">
                                          <p:stCondLst>
                                            <p:cond delay="0"/>
                                          </p:stCondLst>
                                        </p:cTn>
                                        <p:tgtEl>
                                          <p:spTgt spid="12298"/>
                                        </p:tgtEl>
                                        <p:attrNameLst>
                                          <p:attrName>style.visibility</p:attrName>
                                        </p:attrNameLst>
                                      </p:cBhvr>
                                      <p:to>
                                        <p:strVal val="visible"/>
                                      </p:to>
                                    </p:set>
                                    <p:anim calcmode="lin" valueType="num">
                                      <p:cBhvr>
                                        <p:cTn id="60" dur="500" fill="hold"/>
                                        <p:tgtEl>
                                          <p:spTgt spid="12298"/>
                                        </p:tgtEl>
                                        <p:attrNameLst>
                                          <p:attrName>ppt_w</p:attrName>
                                        </p:attrNameLst>
                                      </p:cBhvr>
                                      <p:tavLst>
                                        <p:tav tm="0">
                                          <p:val>
                                            <p:fltVal val="0"/>
                                          </p:val>
                                        </p:tav>
                                        <p:tav tm="100000">
                                          <p:val>
                                            <p:strVal val="#ppt_w"/>
                                          </p:val>
                                        </p:tav>
                                      </p:tavLst>
                                    </p:anim>
                                    <p:anim calcmode="lin" valueType="num">
                                      <p:cBhvr>
                                        <p:cTn id="61" dur="500" fill="hold"/>
                                        <p:tgtEl>
                                          <p:spTgt spid="12298"/>
                                        </p:tgtEl>
                                        <p:attrNameLst>
                                          <p:attrName>ppt_h</p:attrName>
                                        </p:attrNameLst>
                                      </p:cBhvr>
                                      <p:tavLst>
                                        <p:tav tm="0">
                                          <p:val>
                                            <p:fltVal val="0"/>
                                          </p:val>
                                        </p:tav>
                                        <p:tav tm="100000">
                                          <p:val>
                                            <p:strVal val="#ppt_h"/>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16" fill="hold" nodeType="clickEffect">
                                  <p:stCondLst>
                                    <p:cond delay="0"/>
                                  </p:stCondLst>
                                  <p:childTnLst>
                                    <p:set>
                                      <p:cBhvr>
                                        <p:cTn id="65" dur="1" fill="hold">
                                          <p:stCondLst>
                                            <p:cond delay="0"/>
                                          </p:stCondLst>
                                        </p:cTn>
                                        <p:tgtEl>
                                          <p:spTgt spid="12292">
                                            <p:txEl>
                                              <p:pRg st="5" end="5"/>
                                            </p:txEl>
                                          </p:spTgt>
                                        </p:tgtEl>
                                        <p:attrNameLst>
                                          <p:attrName>style.visibility</p:attrName>
                                        </p:attrNameLst>
                                      </p:cBhvr>
                                      <p:to>
                                        <p:strVal val="visible"/>
                                      </p:to>
                                    </p:set>
                                    <p:anim calcmode="lin" valueType="num">
                                      <p:cBhvr>
                                        <p:cTn id="66" dur="500" fill="hold"/>
                                        <p:tgtEl>
                                          <p:spTgt spid="12292">
                                            <p:txEl>
                                              <p:pRg st="5" end="5"/>
                                            </p:txEl>
                                          </p:spTgt>
                                        </p:tgtEl>
                                        <p:attrNameLst>
                                          <p:attrName>ppt_w</p:attrName>
                                        </p:attrNameLst>
                                      </p:cBhvr>
                                      <p:tavLst>
                                        <p:tav tm="0">
                                          <p:val>
                                            <p:fltVal val="0"/>
                                          </p:val>
                                        </p:tav>
                                        <p:tav tm="100000">
                                          <p:val>
                                            <p:strVal val="#ppt_w"/>
                                          </p:val>
                                        </p:tav>
                                      </p:tavLst>
                                    </p:anim>
                                    <p:anim calcmode="lin" valueType="num">
                                      <p:cBhvr>
                                        <p:cTn id="67" dur="500" fill="hold"/>
                                        <p:tgtEl>
                                          <p:spTgt spid="12292">
                                            <p:txEl>
                                              <p:pRg st="5" end="5"/>
                                            </p:txEl>
                                          </p:spTgt>
                                        </p:tgtEl>
                                        <p:attrNameLst>
                                          <p:attrName>ppt_h</p:attrName>
                                        </p:attrNameLst>
                                      </p:cBhvr>
                                      <p:tavLst>
                                        <p:tav tm="0">
                                          <p:val>
                                            <p:fltVal val="0"/>
                                          </p:val>
                                        </p:tav>
                                        <p:tav tm="100000">
                                          <p:val>
                                            <p:strVal val="#ppt_h"/>
                                          </p:val>
                                        </p:tav>
                                      </p:tavLst>
                                    </p:anim>
                                  </p:childTnLst>
                                </p:cTn>
                              </p:par>
                            </p:childTnLst>
                          </p:cTn>
                        </p:par>
                        <p:par>
                          <p:cTn id="68" fill="hold" nodeType="afterGroup">
                            <p:stCondLst>
                              <p:cond delay="500"/>
                            </p:stCondLst>
                            <p:childTnLst>
                              <p:par>
                                <p:cTn id="69" presetID="23" presetClass="entr" presetSubtype="16" fill="hold" grpId="0" nodeType="afterEffect">
                                  <p:stCondLst>
                                    <p:cond delay="0"/>
                                  </p:stCondLst>
                                  <p:childTnLst>
                                    <p:set>
                                      <p:cBhvr>
                                        <p:cTn id="70" dur="1" fill="hold">
                                          <p:stCondLst>
                                            <p:cond delay="0"/>
                                          </p:stCondLst>
                                        </p:cTn>
                                        <p:tgtEl>
                                          <p:spTgt spid="12300"/>
                                        </p:tgtEl>
                                        <p:attrNameLst>
                                          <p:attrName>style.visibility</p:attrName>
                                        </p:attrNameLst>
                                      </p:cBhvr>
                                      <p:to>
                                        <p:strVal val="visible"/>
                                      </p:to>
                                    </p:set>
                                    <p:anim calcmode="lin" valueType="num">
                                      <p:cBhvr>
                                        <p:cTn id="71" dur="500" fill="hold"/>
                                        <p:tgtEl>
                                          <p:spTgt spid="12300"/>
                                        </p:tgtEl>
                                        <p:attrNameLst>
                                          <p:attrName>ppt_w</p:attrName>
                                        </p:attrNameLst>
                                      </p:cBhvr>
                                      <p:tavLst>
                                        <p:tav tm="0">
                                          <p:val>
                                            <p:fltVal val="0"/>
                                          </p:val>
                                        </p:tav>
                                        <p:tav tm="100000">
                                          <p:val>
                                            <p:strVal val="#ppt_w"/>
                                          </p:val>
                                        </p:tav>
                                      </p:tavLst>
                                    </p:anim>
                                    <p:anim calcmode="lin" valueType="num">
                                      <p:cBhvr>
                                        <p:cTn id="72" dur="500" fill="hold"/>
                                        <p:tgtEl>
                                          <p:spTgt spid="123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7" grpId="0" animBg="1"/>
      <p:bldP spid="12300" grpId="0" animBg="1"/>
      <p:bldP spid="12301" grpId="0" animBg="1"/>
      <p:bldP spid="12296" grpId="0" animBg="1"/>
      <p:bldP spid="1229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7" name="Picture 15">
            <a:extLst>
              <a:ext uri="{FF2B5EF4-FFF2-40B4-BE49-F238E27FC236}">
                <a16:creationId xmlns:a16="http://schemas.microsoft.com/office/drawing/2014/main" id="{051069AE-2DF3-423A-AE1F-35BD4B906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304800"/>
            <a:ext cx="47085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a:extLst>
              <a:ext uri="{FF2B5EF4-FFF2-40B4-BE49-F238E27FC236}">
                <a16:creationId xmlns:a16="http://schemas.microsoft.com/office/drawing/2014/main" id="{2AEA7649-D107-4852-A947-41E8450D93CF}"/>
              </a:ext>
            </a:extLst>
          </p:cNvPr>
          <p:cNvSpPr txBox="1">
            <a:spLocks noChangeArrowheads="1"/>
          </p:cNvSpPr>
          <p:nvPr/>
        </p:nvSpPr>
        <p:spPr bwMode="auto">
          <a:xfrm>
            <a:off x="5029200" y="304800"/>
            <a:ext cx="38862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Trade Routes</a:t>
            </a:r>
          </a:p>
        </p:txBody>
      </p:sp>
      <p:sp>
        <p:nvSpPr>
          <p:cNvPr id="13316" name="Rectangle 4">
            <a:extLst>
              <a:ext uri="{FF2B5EF4-FFF2-40B4-BE49-F238E27FC236}">
                <a16:creationId xmlns:a16="http://schemas.microsoft.com/office/drawing/2014/main" id="{E21492E5-32F6-4301-A792-C927A0DC97B4}"/>
              </a:ext>
            </a:extLst>
          </p:cNvPr>
          <p:cNvSpPr>
            <a:spLocks noChangeArrowheads="1"/>
          </p:cNvSpPr>
          <p:nvPr/>
        </p:nvSpPr>
        <p:spPr bwMode="auto">
          <a:xfrm>
            <a:off x="5029200" y="1066800"/>
            <a:ext cx="381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Way of the Sea</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Coastal plain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Through Megiddo</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Busy route</a:t>
            </a:r>
          </a:p>
        </p:txBody>
      </p:sp>
      <p:sp>
        <p:nvSpPr>
          <p:cNvPr id="13324" name="Oval 12">
            <a:extLst>
              <a:ext uri="{FF2B5EF4-FFF2-40B4-BE49-F238E27FC236}">
                <a16:creationId xmlns:a16="http://schemas.microsoft.com/office/drawing/2014/main" id="{B5BF7BF2-1EE7-41B9-BAE2-617CC5E11085}"/>
              </a:ext>
            </a:extLst>
          </p:cNvPr>
          <p:cNvSpPr>
            <a:spLocks noChangeArrowheads="1"/>
          </p:cNvSpPr>
          <p:nvPr/>
        </p:nvSpPr>
        <p:spPr bwMode="auto">
          <a:xfrm>
            <a:off x="838200" y="4648200"/>
            <a:ext cx="914400" cy="762000"/>
          </a:xfrm>
          <a:prstGeom prst="ellipse">
            <a:avLst/>
          </a:prstGeom>
          <a:solidFill>
            <a:schemeClr val="bg1">
              <a:alpha val="45882"/>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DD8C49DC-0984-4347-8D1B-E80FACB9BB99}"/>
              </a:ext>
            </a:extLst>
          </p:cNvPr>
          <p:cNvSpPr/>
          <p:nvPr/>
        </p:nvSpPr>
        <p:spPr>
          <a:xfrm>
            <a:off x="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Rectangle 11">
            <a:extLst>
              <a:ext uri="{FF2B5EF4-FFF2-40B4-BE49-F238E27FC236}">
                <a16:creationId xmlns:a16="http://schemas.microsoft.com/office/drawing/2014/main" id="{5B5FA10F-1C83-40E7-BDA7-15FEFE9084A8}"/>
              </a:ext>
            </a:extLst>
          </p:cNvPr>
          <p:cNvSpPr/>
          <p:nvPr/>
        </p:nvSpPr>
        <p:spPr>
          <a:xfrm>
            <a:off x="891540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3" name="Rectangle 12">
            <a:extLst>
              <a:ext uri="{FF2B5EF4-FFF2-40B4-BE49-F238E27FC236}">
                <a16:creationId xmlns:a16="http://schemas.microsoft.com/office/drawing/2014/main" id="{B8564765-3124-41A7-A87A-05E17906FE4C}"/>
              </a:ext>
            </a:extLst>
          </p:cNvPr>
          <p:cNvSpPr/>
          <p:nvPr/>
        </p:nvSpPr>
        <p:spPr>
          <a:xfrm>
            <a:off x="0" y="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4" name="Rectangle 13">
            <a:extLst>
              <a:ext uri="{FF2B5EF4-FFF2-40B4-BE49-F238E27FC236}">
                <a16:creationId xmlns:a16="http://schemas.microsoft.com/office/drawing/2014/main" id="{FBC77BF2-E7FF-417D-BDFE-7315164D5003}"/>
              </a:ext>
            </a:extLst>
          </p:cNvPr>
          <p:cNvSpPr/>
          <p:nvPr/>
        </p:nvSpPr>
        <p:spPr>
          <a:xfrm>
            <a:off x="0" y="662940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55A74B51-2977-4359-B33B-495937936485}"/>
              </a:ext>
            </a:extLst>
          </p:cNvPr>
          <p:cNvSpPr>
            <a:spLocks noGrp="1"/>
          </p:cNvSpPr>
          <p:nvPr>
            <p:ph type="sldNum" sz="quarter" idx="12"/>
          </p:nvPr>
        </p:nvSpPr>
        <p:spPr/>
        <p:txBody>
          <a:bodyPr/>
          <a:lstStyle/>
          <a:p>
            <a:fld id="{527F2444-A36F-4B89-B4F5-F7A2FDB7F89C}" type="slidenum">
              <a:rPr lang="en-US" altLang="en-US" smtClean="0"/>
              <a:pPr/>
              <a:t>46</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27"/>
                                        </p:tgtEl>
                                        <p:attrNameLst>
                                          <p:attrName>style.visibility</p:attrName>
                                        </p:attrNameLst>
                                      </p:cBhvr>
                                      <p:to>
                                        <p:strVal val="visible"/>
                                      </p:to>
                                    </p:set>
                                    <p:animEffect transition="in" filter="fade">
                                      <p:cBhvr>
                                        <p:cTn id="7" dur="2000"/>
                                        <p:tgtEl>
                                          <p:spTgt spid="13327"/>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anim calcmode="lin" valueType="num">
                                      <p:cBhvr>
                                        <p:cTn id="11"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3315">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13316">
                                            <p:txEl>
                                              <p:pRg st="0" end="0"/>
                                            </p:txEl>
                                          </p:spTgt>
                                        </p:tgtEl>
                                        <p:attrNameLst>
                                          <p:attrName>style.visibility</p:attrName>
                                        </p:attrNameLst>
                                      </p:cBhvr>
                                      <p:to>
                                        <p:strVal val="visible"/>
                                      </p:to>
                                    </p:set>
                                    <p:anim calcmode="lin" valueType="num">
                                      <p:cBhvr>
                                        <p:cTn id="16" dur="500" fill="hold"/>
                                        <p:tgtEl>
                                          <p:spTgt spid="1331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3316">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23" presetClass="entr" presetSubtype="16" fill="hold" grpId="0" nodeType="afterEffect">
                                  <p:stCondLst>
                                    <p:cond delay="0"/>
                                  </p:stCondLst>
                                  <p:childTnLst>
                                    <p:set>
                                      <p:cBhvr>
                                        <p:cTn id="20" dur="1" fill="hold">
                                          <p:stCondLst>
                                            <p:cond delay="0"/>
                                          </p:stCondLst>
                                        </p:cTn>
                                        <p:tgtEl>
                                          <p:spTgt spid="13324"/>
                                        </p:tgtEl>
                                        <p:attrNameLst>
                                          <p:attrName>style.visibility</p:attrName>
                                        </p:attrNameLst>
                                      </p:cBhvr>
                                      <p:to>
                                        <p:strVal val="visible"/>
                                      </p:to>
                                    </p:set>
                                    <p:anim calcmode="lin" valueType="num">
                                      <p:cBhvr>
                                        <p:cTn id="21" dur="500" fill="hold"/>
                                        <p:tgtEl>
                                          <p:spTgt spid="13324"/>
                                        </p:tgtEl>
                                        <p:attrNameLst>
                                          <p:attrName>ppt_w</p:attrName>
                                        </p:attrNameLst>
                                      </p:cBhvr>
                                      <p:tavLst>
                                        <p:tav tm="0">
                                          <p:val>
                                            <p:fltVal val="0"/>
                                          </p:val>
                                        </p:tav>
                                        <p:tav tm="100000">
                                          <p:val>
                                            <p:strVal val="#ppt_w"/>
                                          </p:val>
                                        </p:tav>
                                      </p:tavLst>
                                    </p:anim>
                                    <p:anim calcmode="lin" valueType="num">
                                      <p:cBhvr>
                                        <p:cTn id="22" dur="500" fill="hold"/>
                                        <p:tgtEl>
                                          <p:spTgt spid="13324"/>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3316">
                                            <p:txEl>
                                              <p:pRg st="1" end="1"/>
                                            </p:txEl>
                                          </p:spTgt>
                                        </p:tgtEl>
                                        <p:attrNameLst>
                                          <p:attrName>style.visibility</p:attrName>
                                        </p:attrNameLst>
                                      </p:cBhvr>
                                      <p:to>
                                        <p:strVal val="visible"/>
                                      </p:to>
                                    </p:set>
                                    <p:anim calcmode="lin" valueType="num">
                                      <p:cBhvr>
                                        <p:cTn id="27" dur="500" fill="hold"/>
                                        <p:tgtEl>
                                          <p:spTgt spid="13316">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13316">
                                            <p:txEl>
                                              <p:pRg st="1" end="1"/>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23" presetClass="entr" presetSubtype="16" fill="hold" nodeType="afterEffect">
                                  <p:stCondLst>
                                    <p:cond delay="0"/>
                                  </p:stCondLst>
                                  <p:childTnLst>
                                    <p:set>
                                      <p:cBhvr>
                                        <p:cTn id="31" dur="1" fill="hold">
                                          <p:stCondLst>
                                            <p:cond delay="0"/>
                                          </p:stCondLst>
                                        </p:cTn>
                                        <p:tgtEl>
                                          <p:spTgt spid="13316">
                                            <p:txEl>
                                              <p:pRg st="2" end="2"/>
                                            </p:txEl>
                                          </p:spTgt>
                                        </p:tgtEl>
                                        <p:attrNameLst>
                                          <p:attrName>style.visibility</p:attrName>
                                        </p:attrNameLst>
                                      </p:cBhvr>
                                      <p:to>
                                        <p:strVal val="visible"/>
                                      </p:to>
                                    </p:set>
                                    <p:anim calcmode="lin" valueType="num">
                                      <p:cBhvr>
                                        <p:cTn id="32" dur="500" fill="hold"/>
                                        <p:tgtEl>
                                          <p:spTgt spid="1331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13316">
                                            <p:txEl>
                                              <p:pRg st="2" end="2"/>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13316">
                                            <p:txEl>
                                              <p:pRg st="3" end="3"/>
                                            </p:txEl>
                                          </p:spTgt>
                                        </p:tgtEl>
                                        <p:attrNameLst>
                                          <p:attrName>style.visibility</p:attrName>
                                        </p:attrNameLst>
                                      </p:cBhvr>
                                      <p:to>
                                        <p:strVal val="visible"/>
                                      </p:to>
                                    </p:set>
                                    <p:anim calcmode="lin" valueType="num">
                                      <p:cBhvr>
                                        <p:cTn id="37" dur="500" fill="hold"/>
                                        <p:tgtEl>
                                          <p:spTgt spid="13316">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1331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7" name="Picture 15">
            <a:extLst>
              <a:ext uri="{FF2B5EF4-FFF2-40B4-BE49-F238E27FC236}">
                <a16:creationId xmlns:a16="http://schemas.microsoft.com/office/drawing/2014/main" id="{440B16B3-57E2-4CFE-9283-7CF5C37A0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304800"/>
            <a:ext cx="47085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a:extLst>
              <a:ext uri="{FF2B5EF4-FFF2-40B4-BE49-F238E27FC236}">
                <a16:creationId xmlns:a16="http://schemas.microsoft.com/office/drawing/2014/main" id="{27F89E5D-DCB3-4A8F-A7D9-ABC662C9A9DA}"/>
              </a:ext>
            </a:extLst>
          </p:cNvPr>
          <p:cNvSpPr txBox="1">
            <a:spLocks noChangeArrowheads="1"/>
          </p:cNvSpPr>
          <p:nvPr/>
        </p:nvSpPr>
        <p:spPr bwMode="auto">
          <a:xfrm>
            <a:off x="5029200" y="304800"/>
            <a:ext cx="38862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Trade Routes</a:t>
            </a:r>
          </a:p>
        </p:txBody>
      </p:sp>
      <p:sp>
        <p:nvSpPr>
          <p:cNvPr id="13316" name="Rectangle 4">
            <a:extLst>
              <a:ext uri="{FF2B5EF4-FFF2-40B4-BE49-F238E27FC236}">
                <a16:creationId xmlns:a16="http://schemas.microsoft.com/office/drawing/2014/main" id="{61CF9550-0521-40A2-9A1E-5DEC9A9C06B4}"/>
              </a:ext>
            </a:extLst>
          </p:cNvPr>
          <p:cNvSpPr>
            <a:spLocks noChangeArrowheads="1"/>
          </p:cNvSpPr>
          <p:nvPr/>
        </p:nvSpPr>
        <p:spPr bwMode="auto">
          <a:xfrm>
            <a:off x="5181600" y="1143000"/>
            <a:ext cx="3657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Way of Shur</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Along hill country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Israelite</a:t>
            </a:r>
            <a:b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main route</a:t>
            </a:r>
          </a:p>
        </p:txBody>
      </p:sp>
      <p:sp>
        <p:nvSpPr>
          <p:cNvPr id="13325" name="Oval 13">
            <a:extLst>
              <a:ext uri="{FF2B5EF4-FFF2-40B4-BE49-F238E27FC236}">
                <a16:creationId xmlns:a16="http://schemas.microsoft.com/office/drawing/2014/main" id="{EBB46A4B-1FC3-486F-855E-2436ED518BE4}"/>
              </a:ext>
            </a:extLst>
          </p:cNvPr>
          <p:cNvSpPr>
            <a:spLocks noChangeArrowheads="1"/>
          </p:cNvSpPr>
          <p:nvPr/>
        </p:nvSpPr>
        <p:spPr bwMode="auto">
          <a:xfrm>
            <a:off x="1447800" y="5181600"/>
            <a:ext cx="762000" cy="762000"/>
          </a:xfrm>
          <a:prstGeom prst="ellipse">
            <a:avLst/>
          </a:prstGeom>
          <a:solidFill>
            <a:schemeClr val="bg1">
              <a:alpha val="45882"/>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86F0820A-7976-4FA5-A774-DCFB33ED7E7A}"/>
              </a:ext>
            </a:extLst>
          </p:cNvPr>
          <p:cNvSpPr/>
          <p:nvPr/>
        </p:nvSpPr>
        <p:spPr>
          <a:xfrm>
            <a:off x="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Rectangle 11">
            <a:extLst>
              <a:ext uri="{FF2B5EF4-FFF2-40B4-BE49-F238E27FC236}">
                <a16:creationId xmlns:a16="http://schemas.microsoft.com/office/drawing/2014/main" id="{85644287-3A22-4B8A-B892-D19E437B9DBA}"/>
              </a:ext>
            </a:extLst>
          </p:cNvPr>
          <p:cNvSpPr/>
          <p:nvPr/>
        </p:nvSpPr>
        <p:spPr>
          <a:xfrm>
            <a:off x="891540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3" name="Rectangle 12">
            <a:extLst>
              <a:ext uri="{FF2B5EF4-FFF2-40B4-BE49-F238E27FC236}">
                <a16:creationId xmlns:a16="http://schemas.microsoft.com/office/drawing/2014/main" id="{FBB405F3-5B76-48F9-9041-9F4B254CF466}"/>
              </a:ext>
            </a:extLst>
          </p:cNvPr>
          <p:cNvSpPr/>
          <p:nvPr/>
        </p:nvSpPr>
        <p:spPr>
          <a:xfrm>
            <a:off x="0" y="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4" name="Rectangle 13">
            <a:extLst>
              <a:ext uri="{FF2B5EF4-FFF2-40B4-BE49-F238E27FC236}">
                <a16:creationId xmlns:a16="http://schemas.microsoft.com/office/drawing/2014/main" id="{8EF8FDE3-3D44-4EA9-BB79-CC3FEA9C0B4D}"/>
              </a:ext>
            </a:extLst>
          </p:cNvPr>
          <p:cNvSpPr/>
          <p:nvPr/>
        </p:nvSpPr>
        <p:spPr>
          <a:xfrm>
            <a:off x="0" y="662940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EFCD2ED2-3FB7-4F2B-82DF-CD19FD5FA246}"/>
              </a:ext>
            </a:extLst>
          </p:cNvPr>
          <p:cNvSpPr>
            <a:spLocks noGrp="1"/>
          </p:cNvSpPr>
          <p:nvPr>
            <p:ph type="sldNum" sz="quarter" idx="12"/>
          </p:nvPr>
        </p:nvSpPr>
        <p:spPr/>
        <p:txBody>
          <a:bodyPr/>
          <a:lstStyle/>
          <a:p>
            <a:fld id="{527F2444-A36F-4B89-B4F5-F7A2FDB7F89C}" type="slidenum">
              <a:rPr lang="en-US" altLang="en-US" smtClean="0"/>
              <a:pPr/>
              <a:t>47</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27"/>
                                        </p:tgtEl>
                                        <p:attrNameLst>
                                          <p:attrName>style.visibility</p:attrName>
                                        </p:attrNameLst>
                                      </p:cBhvr>
                                      <p:to>
                                        <p:strVal val="visible"/>
                                      </p:to>
                                    </p:set>
                                    <p:animEffect transition="in" filter="fade">
                                      <p:cBhvr>
                                        <p:cTn id="7" dur="2000"/>
                                        <p:tgtEl>
                                          <p:spTgt spid="13327"/>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anim calcmode="lin" valueType="num">
                                      <p:cBhvr>
                                        <p:cTn id="11"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3315">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13316">
                                            <p:txEl>
                                              <p:pRg st="0" end="0"/>
                                            </p:txEl>
                                          </p:spTgt>
                                        </p:tgtEl>
                                        <p:attrNameLst>
                                          <p:attrName>style.visibility</p:attrName>
                                        </p:attrNameLst>
                                      </p:cBhvr>
                                      <p:to>
                                        <p:strVal val="visible"/>
                                      </p:to>
                                    </p:set>
                                    <p:anim calcmode="lin" valueType="num">
                                      <p:cBhvr>
                                        <p:cTn id="16" dur="500" fill="hold"/>
                                        <p:tgtEl>
                                          <p:spTgt spid="1331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3316">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23" presetClass="entr" presetSubtype="16" fill="hold" grpId="0" nodeType="afterEffect">
                                  <p:stCondLst>
                                    <p:cond delay="0"/>
                                  </p:stCondLst>
                                  <p:childTnLst>
                                    <p:set>
                                      <p:cBhvr>
                                        <p:cTn id="20" dur="1" fill="hold">
                                          <p:stCondLst>
                                            <p:cond delay="0"/>
                                          </p:stCondLst>
                                        </p:cTn>
                                        <p:tgtEl>
                                          <p:spTgt spid="13325"/>
                                        </p:tgtEl>
                                        <p:attrNameLst>
                                          <p:attrName>style.visibility</p:attrName>
                                        </p:attrNameLst>
                                      </p:cBhvr>
                                      <p:to>
                                        <p:strVal val="visible"/>
                                      </p:to>
                                    </p:set>
                                    <p:anim calcmode="lin" valueType="num">
                                      <p:cBhvr>
                                        <p:cTn id="21" dur="500" fill="hold"/>
                                        <p:tgtEl>
                                          <p:spTgt spid="13325"/>
                                        </p:tgtEl>
                                        <p:attrNameLst>
                                          <p:attrName>ppt_w</p:attrName>
                                        </p:attrNameLst>
                                      </p:cBhvr>
                                      <p:tavLst>
                                        <p:tav tm="0">
                                          <p:val>
                                            <p:fltVal val="0"/>
                                          </p:val>
                                        </p:tav>
                                        <p:tav tm="100000">
                                          <p:val>
                                            <p:strVal val="#ppt_w"/>
                                          </p:val>
                                        </p:tav>
                                      </p:tavLst>
                                    </p:anim>
                                    <p:anim calcmode="lin" valueType="num">
                                      <p:cBhvr>
                                        <p:cTn id="22" dur="500" fill="hold"/>
                                        <p:tgtEl>
                                          <p:spTgt spid="1332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316">
                                            <p:txEl>
                                              <p:pRg st="1" end="1"/>
                                            </p:txEl>
                                          </p:spTgt>
                                        </p:tgtEl>
                                        <p:attrNameLst>
                                          <p:attrName>style.visibility</p:attrName>
                                        </p:attrNameLst>
                                      </p:cBhvr>
                                      <p:to>
                                        <p:strVal val="visible"/>
                                      </p:to>
                                    </p:set>
                                    <p:animEffect transition="in" filter="dissolve">
                                      <p:cBhvr>
                                        <p:cTn id="27" dur="500"/>
                                        <p:tgtEl>
                                          <p:spTgt spid="13316">
                                            <p:txEl>
                                              <p:pRg st="1" end="1"/>
                                            </p:txEl>
                                          </p:spTgt>
                                        </p:tgtEl>
                                      </p:cBhvr>
                                    </p:animEffect>
                                  </p:childTnLst>
                                </p:cTn>
                              </p:par>
                            </p:childTnLst>
                          </p:cTn>
                        </p:par>
                        <p:par>
                          <p:cTn id="28" fill="hold" nodeType="afterGroup">
                            <p:stCondLst>
                              <p:cond delay="500"/>
                            </p:stCondLst>
                            <p:childTnLst>
                              <p:par>
                                <p:cTn id="29" presetID="9" presetClass="entr" presetSubtype="0" fill="hold" nodeType="afterEffect">
                                  <p:stCondLst>
                                    <p:cond delay="0"/>
                                  </p:stCondLst>
                                  <p:childTnLst>
                                    <p:set>
                                      <p:cBhvr>
                                        <p:cTn id="30" dur="1" fill="hold">
                                          <p:stCondLst>
                                            <p:cond delay="0"/>
                                          </p:stCondLst>
                                        </p:cTn>
                                        <p:tgtEl>
                                          <p:spTgt spid="13316">
                                            <p:txEl>
                                              <p:pRg st="2" end="2"/>
                                            </p:txEl>
                                          </p:spTgt>
                                        </p:tgtEl>
                                        <p:attrNameLst>
                                          <p:attrName>style.visibility</p:attrName>
                                        </p:attrNameLst>
                                      </p:cBhvr>
                                      <p:to>
                                        <p:strVal val="visible"/>
                                      </p:to>
                                    </p:set>
                                    <p:animEffect transition="in" filter="dissolve">
                                      <p:cBhvr>
                                        <p:cTn id="31" dur="500"/>
                                        <p:tgtEl>
                                          <p:spTgt spid="133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7" name="Picture 15">
            <a:extLst>
              <a:ext uri="{FF2B5EF4-FFF2-40B4-BE49-F238E27FC236}">
                <a16:creationId xmlns:a16="http://schemas.microsoft.com/office/drawing/2014/main" id="{88E58B94-566B-483E-9FEF-2369BB2F2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304800"/>
            <a:ext cx="47085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a:extLst>
              <a:ext uri="{FF2B5EF4-FFF2-40B4-BE49-F238E27FC236}">
                <a16:creationId xmlns:a16="http://schemas.microsoft.com/office/drawing/2014/main" id="{F834FD76-1804-4EB2-8482-FAA168555F59}"/>
              </a:ext>
            </a:extLst>
          </p:cNvPr>
          <p:cNvSpPr txBox="1">
            <a:spLocks noChangeArrowheads="1"/>
          </p:cNvSpPr>
          <p:nvPr/>
        </p:nvSpPr>
        <p:spPr bwMode="auto">
          <a:xfrm>
            <a:off x="5029200" y="304800"/>
            <a:ext cx="38862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Trade Routes</a:t>
            </a:r>
          </a:p>
        </p:txBody>
      </p:sp>
      <p:sp>
        <p:nvSpPr>
          <p:cNvPr id="13316" name="Rectangle 4">
            <a:extLst>
              <a:ext uri="{FF2B5EF4-FFF2-40B4-BE49-F238E27FC236}">
                <a16:creationId xmlns:a16="http://schemas.microsoft.com/office/drawing/2014/main" id="{737D7FD2-DA92-4FD4-A55A-E1DC56AEAC9C}"/>
              </a:ext>
            </a:extLst>
          </p:cNvPr>
          <p:cNvSpPr>
            <a:spLocks noChangeArrowheads="1"/>
          </p:cNvSpPr>
          <p:nvPr/>
        </p:nvSpPr>
        <p:spPr bwMode="auto">
          <a:xfrm>
            <a:off x="5181600" y="1143000"/>
            <a:ext cx="3657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a:ln>
                  <a:noFill/>
                </a:ln>
                <a:solidFill>
                  <a:srgbClr val="663300"/>
                </a:solidFill>
                <a:effectLst/>
                <a:uLnTx/>
                <a:uFillTx/>
                <a:latin typeface="Arial" panose="020B0604020202020204" pitchFamily="34" charset="0"/>
                <a:ea typeface="+mn-ea"/>
                <a:cs typeface="Arial" panose="020B0604020202020204" pitchFamily="34" charset="0"/>
              </a:rPr>
              <a:t>King’s Highway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Trans-Jordan Plateau</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Wars fought to gain control of the routes</a:t>
            </a:r>
          </a:p>
        </p:txBody>
      </p:sp>
      <p:sp>
        <p:nvSpPr>
          <p:cNvPr id="13326" name="Oval 14">
            <a:extLst>
              <a:ext uri="{FF2B5EF4-FFF2-40B4-BE49-F238E27FC236}">
                <a16:creationId xmlns:a16="http://schemas.microsoft.com/office/drawing/2014/main" id="{4FA71565-C398-4259-82F1-AE06E91D497C}"/>
              </a:ext>
            </a:extLst>
          </p:cNvPr>
          <p:cNvSpPr>
            <a:spLocks noChangeArrowheads="1"/>
          </p:cNvSpPr>
          <p:nvPr/>
        </p:nvSpPr>
        <p:spPr bwMode="auto">
          <a:xfrm>
            <a:off x="3886200" y="3200400"/>
            <a:ext cx="609600" cy="838200"/>
          </a:xfrm>
          <a:prstGeom prst="ellipse">
            <a:avLst/>
          </a:prstGeom>
          <a:solidFill>
            <a:schemeClr val="bg1">
              <a:alpha val="45882"/>
            </a:schemeClr>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BF6F0CAA-6498-41F0-9FE2-414E67FEBA87}"/>
              </a:ext>
            </a:extLst>
          </p:cNvPr>
          <p:cNvSpPr/>
          <p:nvPr/>
        </p:nvSpPr>
        <p:spPr>
          <a:xfrm>
            <a:off x="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2" name="Rectangle 11">
            <a:extLst>
              <a:ext uri="{FF2B5EF4-FFF2-40B4-BE49-F238E27FC236}">
                <a16:creationId xmlns:a16="http://schemas.microsoft.com/office/drawing/2014/main" id="{B0DABC83-A783-4519-9D24-D67BC9903436}"/>
              </a:ext>
            </a:extLst>
          </p:cNvPr>
          <p:cNvSpPr/>
          <p:nvPr/>
        </p:nvSpPr>
        <p:spPr>
          <a:xfrm>
            <a:off x="8915400" y="0"/>
            <a:ext cx="228600" cy="68580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3" name="Rectangle 12">
            <a:extLst>
              <a:ext uri="{FF2B5EF4-FFF2-40B4-BE49-F238E27FC236}">
                <a16:creationId xmlns:a16="http://schemas.microsoft.com/office/drawing/2014/main" id="{7B53CF90-8E70-4CA7-AA4D-3E52865C316F}"/>
              </a:ext>
            </a:extLst>
          </p:cNvPr>
          <p:cNvSpPr/>
          <p:nvPr/>
        </p:nvSpPr>
        <p:spPr>
          <a:xfrm>
            <a:off x="0" y="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14" name="Rectangle 13">
            <a:extLst>
              <a:ext uri="{FF2B5EF4-FFF2-40B4-BE49-F238E27FC236}">
                <a16:creationId xmlns:a16="http://schemas.microsoft.com/office/drawing/2014/main" id="{5981EF8F-082A-49A7-85CD-1FABC0400833}"/>
              </a:ext>
            </a:extLst>
          </p:cNvPr>
          <p:cNvSpPr/>
          <p:nvPr/>
        </p:nvSpPr>
        <p:spPr>
          <a:xfrm>
            <a:off x="0" y="6629400"/>
            <a:ext cx="9144000" cy="228600"/>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27379315-BDE3-4166-952E-840FFC2A36EA}"/>
              </a:ext>
            </a:extLst>
          </p:cNvPr>
          <p:cNvSpPr>
            <a:spLocks noGrp="1"/>
          </p:cNvSpPr>
          <p:nvPr>
            <p:ph type="sldNum" sz="quarter" idx="12"/>
          </p:nvPr>
        </p:nvSpPr>
        <p:spPr/>
        <p:txBody>
          <a:bodyPr/>
          <a:lstStyle/>
          <a:p>
            <a:fld id="{527F2444-A36F-4B89-B4F5-F7A2FDB7F89C}" type="slidenum">
              <a:rPr lang="en-US" altLang="en-US" smtClean="0"/>
              <a:pPr/>
              <a:t>48</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327"/>
                                        </p:tgtEl>
                                        <p:attrNameLst>
                                          <p:attrName>style.visibility</p:attrName>
                                        </p:attrNameLst>
                                      </p:cBhvr>
                                      <p:to>
                                        <p:strVal val="visible"/>
                                      </p:to>
                                    </p:set>
                                    <p:animEffect transition="in" filter="fade">
                                      <p:cBhvr>
                                        <p:cTn id="7" dur="2000"/>
                                        <p:tgtEl>
                                          <p:spTgt spid="13327"/>
                                        </p:tgtEl>
                                      </p:cBhvr>
                                    </p:animEffect>
                                  </p:childTnLst>
                                </p:cTn>
                              </p:par>
                            </p:childTnLst>
                          </p:cTn>
                        </p:par>
                        <p:par>
                          <p:cTn id="8" fill="hold" nodeType="afterGroup">
                            <p:stCondLst>
                              <p:cond delay="2000"/>
                            </p:stCondLst>
                            <p:childTnLst>
                              <p:par>
                                <p:cTn id="9" presetID="23" presetClass="entr" presetSubtype="16" fill="hold" nodeType="after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anim calcmode="lin" valueType="num">
                                      <p:cBhvr>
                                        <p:cTn id="11"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3315">
                                            <p:txEl>
                                              <p:pRg st="0" end="0"/>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13316">
                                            <p:txEl>
                                              <p:pRg st="0" end="0"/>
                                            </p:txEl>
                                          </p:spTgt>
                                        </p:tgtEl>
                                        <p:attrNameLst>
                                          <p:attrName>style.visibility</p:attrName>
                                        </p:attrNameLst>
                                      </p:cBhvr>
                                      <p:to>
                                        <p:strVal val="visible"/>
                                      </p:to>
                                    </p:set>
                                    <p:anim calcmode="lin" valueType="num">
                                      <p:cBhvr>
                                        <p:cTn id="16" dur="500" fill="hold"/>
                                        <p:tgtEl>
                                          <p:spTgt spid="1331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3316">
                                            <p:txEl>
                                              <p:pRg st="0" end="0"/>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3000"/>
                            </p:stCondLst>
                            <p:childTnLst>
                              <p:par>
                                <p:cTn id="19" presetID="23" presetClass="entr" presetSubtype="16" fill="hold" grpId="0" nodeType="afterEffect">
                                  <p:stCondLst>
                                    <p:cond delay="0"/>
                                  </p:stCondLst>
                                  <p:childTnLst>
                                    <p:set>
                                      <p:cBhvr>
                                        <p:cTn id="20" dur="1" fill="hold">
                                          <p:stCondLst>
                                            <p:cond delay="0"/>
                                          </p:stCondLst>
                                        </p:cTn>
                                        <p:tgtEl>
                                          <p:spTgt spid="13326"/>
                                        </p:tgtEl>
                                        <p:attrNameLst>
                                          <p:attrName>style.visibility</p:attrName>
                                        </p:attrNameLst>
                                      </p:cBhvr>
                                      <p:to>
                                        <p:strVal val="visible"/>
                                      </p:to>
                                    </p:set>
                                    <p:anim calcmode="lin" valueType="num">
                                      <p:cBhvr>
                                        <p:cTn id="21" dur="500" fill="hold"/>
                                        <p:tgtEl>
                                          <p:spTgt spid="13326"/>
                                        </p:tgtEl>
                                        <p:attrNameLst>
                                          <p:attrName>ppt_w</p:attrName>
                                        </p:attrNameLst>
                                      </p:cBhvr>
                                      <p:tavLst>
                                        <p:tav tm="0">
                                          <p:val>
                                            <p:fltVal val="0"/>
                                          </p:val>
                                        </p:tav>
                                        <p:tav tm="100000">
                                          <p:val>
                                            <p:strVal val="#ppt_w"/>
                                          </p:val>
                                        </p:tav>
                                      </p:tavLst>
                                    </p:anim>
                                    <p:anim calcmode="lin" valueType="num">
                                      <p:cBhvr>
                                        <p:cTn id="22" dur="500" fill="hold"/>
                                        <p:tgtEl>
                                          <p:spTgt spid="13326"/>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3316">
                                            <p:txEl>
                                              <p:pRg st="1" end="1"/>
                                            </p:txEl>
                                          </p:spTgt>
                                        </p:tgtEl>
                                        <p:attrNameLst>
                                          <p:attrName>style.visibility</p:attrName>
                                        </p:attrNameLst>
                                      </p:cBhvr>
                                      <p:to>
                                        <p:strVal val="visible"/>
                                      </p:to>
                                    </p:set>
                                    <p:animEffect transition="in" filter="dissolve">
                                      <p:cBhvr>
                                        <p:cTn id="27" dur="500"/>
                                        <p:tgtEl>
                                          <p:spTgt spid="13316">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13316">
                                            <p:txEl>
                                              <p:pRg st="2" end="2"/>
                                            </p:txEl>
                                          </p:spTgt>
                                        </p:tgtEl>
                                        <p:attrNameLst>
                                          <p:attrName>style.visibility</p:attrName>
                                        </p:attrNameLst>
                                      </p:cBhvr>
                                      <p:to>
                                        <p:strVal val="visible"/>
                                      </p:to>
                                    </p:set>
                                    <p:anim calcmode="lin" valueType="num">
                                      <p:cBhvr>
                                        <p:cTn id="32" dur="500" fill="hold"/>
                                        <p:tgtEl>
                                          <p:spTgt spid="1331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1331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5B9FA250-2225-427F-93D8-70A09E9954CE}"/>
              </a:ext>
            </a:extLst>
          </p:cNvPr>
          <p:cNvSpPr>
            <a:spLocks noGrp="1" noChangeArrowheads="1"/>
          </p:cNvSpPr>
          <p:nvPr>
            <p:ph type="body" idx="1"/>
          </p:nvPr>
        </p:nvSpPr>
        <p:spPr>
          <a:xfrm>
            <a:off x="381000" y="1493838"/>
            <a:ext cx="8229600" cy="5059362"/>
          </a:xfrm>
        </p:spPr>
        <p:txBody>
          <a:bodyPr/>
          <a:lstStyle/>
          <a:p>
            <a:pPr eaLnBrk="1" hangingPunct="1">
              <a:lnSpc>
                <a:spcPct val="90000"/>
              </a:lnSpc>
            </a:pPr>
            <a:r>
              <a:rPr lang="en-US" altLang="en-US" dirty="0"/>
              <a:t>Moses listed seven tribes the Israelites would find living in the land of Canaan.</a:t>
            </a:r>
          </a:p>
          <a:p>
            <a:pPr lvl="1" eaLnBrk="1" hangingPunct="1">
              <a:lnSpc>
                <a:spcPct val="90000"/>
              </a:lnSpc>
            </a:pPr>
            <a:r>
              <a:rPr lang="en-US" altLang="en-US" sz="3000" dirty="0"/>
              <a:t>Hittites, </a:t>
            </a:r>
            <a:r>
              <a:rPr lang="en-US" altLang="en-US" sz="3000" dirty="0" err="1"/>
              <a:t>Girgashites</a:t>
            </a:r>
            <a:r>
              <a:rPr lang="en-US" altLang="en-US" sz="3000" dirty="0"/>
              <a:t>, Amorites, Canaanites, Perizzites, Hivites and Jebusites</a:t>
            </a:r>
          </a:p>
          <a:p>
            <a:pPr lvl="1" eaLnBrk="1" hangingPunct="1">
              <a:lnSpc>
                <a:spcPct val="90000"/>
              </a:lnSpc>
            </a:pPr>
            <a:r>
              <a:rPr lang="en-US" altLang="en-US" sz="3000" dirty="0"/>
              <a:t>Also giants called </a:t>
            </a:r>
            <a:r>
              <a:rPr lang="en-US" altLang="en-US" sz="3000" dirty="0" err="1"/>
              <a:t>Anakim</a:t>
            </a:r>
            <a:r>
              <a:rPr lang="en-US" altLang="en-US" sz="3000" dirty="0"/>
              <a:t>, Rephaim, </a:t>
            </a:r>
            <a:r>
              <a:rPr lang="en-US" altLang="en-US" sz="3000" dirty="0" err="1"/>
              <a:t>Emim</a:t>
            </a:r>
            <a:r>
              <a:rPr lang="en-US" altLang="en-US" sz="3000" dirty="0"/>
              <a:t> or Zamzummim</a:t>
            </a:r>
          </a:p>
          <a:p>
            <a:pPr lvl="1" eaLnBrk="1" hangingPunct="1">
              <a:lnSpc>
                <a:spcPct val="90000"/>
              </a:lnSpc>
            </a:pPr>
            <a:r>
              <a:rPr lang="en-US" altLang="en-US" sz="3000" dirty="0"/>
              <a:t>Tribes were descendants of Ham through his son Canaan.</a:t>
            </a:r>
          </a:p>
          <a:p>
            <a:pPr lvl="2" eaLnBrk="1" hangingPunct="1">
              <a:lnSpc>
                <a:spcPct val="90000"/>
              </a:lnSpc>
            </a:pPr>
            <a:r>
              <a:rPr lang="en-US" altLang="en-US" sz="2800" dirty="0"/>
              <a:t>Lived closely with the descendants of Shem in the Fertile Crescent and Arabia.</a:t>
            </a:r>
          </a:p>
        </p:txBody>
      </p:sp>
      <p:sp>
        <p:nvSpPr>
          <p:cNvPr id="2" name="WordArt 4">
            <a:extLst>
              <a:ext uri="{FF2B5EF4-FFF2-40B4-BE49-F238E27FC236}">
                <a16:creationId xmlns:a16="http://schemas.microsoft.com/office/drawing/2014/main" id="{00228E54-98F6-45C5-A38E-F0B7DD6EC48E}"/>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10" dirty="0">
                <a:ln w="9525">
                  <a:solidFill>
                    <a:srgbClr val="000000"/>
                  </a:solidFill>
                  <a:round/>
                  <a:headEnd/>
                  <a:tailEnd/>
                </a:ln>
                <a:solidFill>
                  <a:srgbClr val="663300"/>
                </a:solidFill>
                <a:effectLst>
                  <a:outerShdw dist="35921" dir="2700000" algn="ctr" rotWithShape="0">
                    <a:srgbClr val="FFFFFF"/>
                  </a:outerShdw>
                </a:effectLst>
                <a:latin typeface="Arial"/>
                <a:ea typeface="+mn-lt"/>
                <a:cs typeface="Arial"/>
              </a:rPr>
              <a:t>The People of the Land</a:t>
            </a:r>
            <a:endParaRPr kumimoji="0" lang="en-US" sz="3600" b="1" i="0" u="none" strike="noStrike" kern="10" cap="none" spc="0" normalizeH="0" baseline="0" noProof="0" dirty="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endParaRPr>
          </a:p>
        </p:txBody>
      </p:sp>
      <p:sp>
        <p:nvSpPr>
          <p:cNvPr id="3076" name="Rectangle 5">
            <a:extLst>
              <a:ext uri="{FF2B5EF4-FFF2-40B4-BE49-F238E27FC236}">
                <a16:creationId xmlns:a16="http://schemas.microsoft.com/office/drawing/2014/main" id="{4D599C0E-C5D4-42E8-BF5C-C3951A6FE58D}"/>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7" name="Rectangle 6">
            <a:extLst>
              <a:ext uri="{FF2B5EF4-FFF2-40B4-BE49-F238E27FC236}">
                <a16:creationId xmlns:a16="http://schemas.microsoft.com/office/drawing/2014/main" id="{CEAF60B7-9FF9-4AFF-8DE2-C85870FE2B1A}"/>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8" name="Rectangle 7">
            <a:extLst>
              <a:ext uri="{FF2B5EF4-FFF2-40B4-BE49-F238E27FC236}">
                <a16:creationId xmlns:a16="http://schemas.microsoft.com/office/drawing/2014/main" id="{F7199220-E19F-43AE-8996-25B29DC8D84C}"/>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9" name="Rectangle 8">
            <a:extLst>
              <a:ext uri="{FF2B5EF4-FFF2-40B4-BE49-F238E27FC236}">
                <a16:creationId xmlns:a16="http://schemas.microsoft.com/office/drawing/2014/main" id="{5FD47E5C-9FE0-4979-9203-B91A6F5183E0}"/>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1" name="Line 9">
            <a:extLst>
              <a:ext uri="{FF2B5EF4-FFF2-40B4-BE49-F238E27FC236}">
                <a16:creationId xmlns:a16="http://schemas.microsoft.com/office/drawing/2014/main" id="{A3090404-C987-4C5E-B93D-33445ECE7479}"/>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Slide Number Placeholder 4">
            <a:extLst>
              <a:ext uri="{FF2B5EF4-FFF2-40B4-BE49-F238E27FC236}">
                <a16:creationId xmlns:a16="http://schemas.microsoft.com/office/drawing/2014/main" id="{46BFE7BC-664B-4A0D-98D5-0A1E82434800}"/>
              </a:ext>
            </a:extLst>
          </p:cNvPr>
          <p:cNvSpPr>
            <a:spLocks noGrp="1"/>
          </p:cNvSpPr>
          <p:nvPr>
            <p:ph type="sldNum" sz="quarter" idx="12"/>
          </p:nvPr>
        </p:nvSpPr>
        <p:spPr/>
        <p:txBody>
          <a:bodyPr/>
          <a:lstStyle/>
          <a:p>
            <a:fld id="{89AB8C09-9829-4CA4-83F0-BC97CB956AD5}" type="slidenum">
              <a:rPr lang="en-US" altLang="en-US" smtClean="0"/>
              <a:pPr/>
              <a:t>49</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p:cTn id="7" dur="500" fill="hold"/>
                                        <p:tgtEl>
                                          <p:spTgt spid="30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5">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dissolve">
                                      <p:cBhvr>
                                        <p:cTn id="12" dur="500"/>
                                        <p:tgtEl>
                                          <p:spTgt spid="3075">
                                            <p:txEl>
                                              <p:pRg st="1" end="1"/>
                                            </p:txEl>
                                          </p:spTgt>
                                        </p:tgtEl>
                                      </p:cBhvr>
                                    </p:animEffect>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3075">
                                            <p:txEl>
                                              <p:pRg st="2" end="2"/>
                                            </p:txEl>
                                          </p:spTgt>
                                        </p:tgtEl>
                                        <p:attrNameLst>
                                          <p:attrName>style.visibility</p:attrName>
                                        </p:attrNameLst>
                                      </p:cBhvr>
                                      <p:to>
                                        <p:strVal val="visible"/>
                                      </p:to>
                                    </p:set>
                                    <p:animEffect transition="in" filter="dissolve">
                                      <p:cBhvr>
                                        <p:cTn id="16" dur="500"/>
                                        <p:tgtEl>
                                          <p:spTgt spid="3075">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075">
                                            <p:txEl>
                                              <p:pRg st="3" end="3"/>
                                            </p:txEl>
                                          </p:spTgt>
                                        </p:tgtEl>
                                        <p:attrNameLst>
                                          <p:attrName>style.visibility</p:attrName>
                                        </p:attrNameLst>
                                      </p:cBhvr>
                                      <p:to>
                                        <p:strVal val="visible"/>
                                      </p:to>
                                    </p:set>
                                    <p:animEffect transition="in" filter="dissolve">
                                      <p:cBhvr>
                                        <p:cTn id="21" dur="500"/>
                                        <p:tgtEl>
                                          <p:spTgt spid="3075">
                                            <p:txEl>
                                              <p:pRg st="3" end="3"/>
                                            </p:txEl>
                                          </p:spTgt>
                                        </p:tgtEl>
                                      </p:cBhvr>
                                    </p:animEffect>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3075">
                                            <p:txEl>
                                              <p:pRg st="4" end="4"/>
                                            </p:txEl>
                                          </p:spTgt>
                                        </p:tgtEl>
                                        <p:attrNameLst>
                                          <p:attrName>style.visibility</p:attrName>
                                        </p:attrNameLst>
                                      </p:cBhvr>
                                      <p:to>
                                        <p:strVal val="visible"/>
                                      </p:to>
                                    </p:set>
                                    <p:animEffect transition="in" filter="dissolve">
                                      <p:cBhvr>
                                        <p:cTn id="25" dur="500"/>
                                        <p:tgtEl>
                                          <p:spTgt spid="3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91" name="Picture 7">
            <a:extLst>
              <a:ext uri="{FF2B5EF4-FFF2-40B4-BE49-F238E27FC236}">
                <a16:creationId xmlns:a16="http://schemas.microsoft.com/office/drawing/2014/main" id="{BC04B87A-3B26-44AB-9C00-58827ADD1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387" name="Picture 3" descr="Palestine1">
            <a:extLst>
              <a:ext uri="{FF2B5EF4-FFF2-40B4-BE49-F238E27FC236}">
                <a16:creationId xmlns:a16="http://schemas.microsoft.com/office/drawing/2014/main" id="{00D4BFC5-895C-40E0-9E79-B8DA374B6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038600"/>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6">
            <a:extLst>
              <a:ext uri="{FF2B5EF4-FFF2-40B4-BE49-F238E27FC236}">
                <a16:creationId xmlns:a16="http://schemas.microsoft.com/office/drawing/2014/main" id="{88FCBF1B-EC9D-4CF5-B77D-C62E1B07115D}"/>
              </a:ext>
            </a:extLst>
          </p:cNvPr>
          <p:cNvSpPr>
            <a:spLocks noChangeArrowheads="1"/>
          </p:cNvSpPr>
          <p:nvPr/>
        </p:nvSpPr>
        <p:spPr bwMode="auto">
          <a:xfrm>
            <a:off x="0" y="76200"/>
            <a:ext cx="9144000" cy="762000"/>
          </a:xfrm>
          <a:prstGeom prst="rect">
            <a:avLst/>
          </a:prstGeom>
          <a:noFill/>
          <a:ln w="12700">
            <a:noFill/>
            <a:miter lim="800000"/>
            <a:headEnd/>
            <a:tailEnd/>
          </a:ln>
          <a:effectLst/>
        </p:spPr>
        <p:txBody>
          <a:bodyPr lIns="90488" tIns="44450" rIns="90488"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itchFamily="34" charset="0"/>
                <a:ea typeface="+mn-ea"/>
                <a:cs typeface="Arial" panose="020B0604020202020204" pitchFamily="34" charset="0"/>
              </a:rPr>
              <a:t>Palestine in the United States</a:t>
            </a:r>
          </a:p>
        </p:txBody>
      </p:sp>
      <p:pic>
        <p:nvPicPr>
          <p:cNvPr id="16392" name="Picture 8" descr="Palestine1">
            <a:extLst>
              <a:ext uri="{FF2B5EF4-FFF2-40B4-BE49-F238E27FC236}">
                <a16:creationId xmlns:a16="http://schemas.microsoft.com/office/drawing/2014/main" id="{568B81C8-01A6-411A-AFCB-7DF8E94AE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1910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descr="Palestine1">
            <a:extLst>
              <a:ext uri="{FF2B5EF4-FFF2-40B4-BE49-F238E27FC236}">
                <a16:creationId xmlns:a16="http://schemas.microsoft.com/office/drawing/2014/main" id="{A6DCE6BA-7837-49FB-8ECD-2ED32493A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556125"/>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Palestine1">
            <a:extLst>
              <a:ext uri="{FF2B5EF4-FFF2-40B4-BE49-F238E27FC236}">
                <a16:creationId xmlns:a16="http://schemas.microsoft.com/office/drawing/2014/main" id="{6810F7BE-C4BF-4B6E-93D9-C103F617D1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74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550376E-293A-4FF1-876C-3C03F5B4A456}"/>
              </a:ext>
            </a:extLst>
          </p:cNvPr>
          <p:cNvSpPr/>
          <p:nvPr/>
        </p:nvSpPr>
        <p:spPr bwMode="auto">
          <a:xfrm>
            <a:off x="0" y="0"/>
            <a:ext cx="152400" cy="6858000"/>
          </a:xfrm>
          <a:prstGeom prst="rect">
            <a:avLst/>
          </a:prstGeom>
          <a:solidFill>
            <a:schemeClr val="accent3">
              <a:lumMod val="20000"/>
              <a:lumOff val="80000"/>
            </a:schemeClr>
          </a:solidFill>
          <a:ln w="12700"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endParaRPr>
          </a:p>
        </p:txBody>
      </p:sp>
      <p:sp>
        <p:nvSpPr>
          <p:cNvPr id="9" name="Rectangle 8">
            <a:extLst>
              <a:ext uri="{FF2B5EF4-FFF2-40B4-BE49-F238E27FC236}">
                <a16:creationId xmlns:a16="http://schemas.microsoft.com/office/drawing/2014/main" id="{0A761F2E-2305-4DCE-9483-D198D77184AB}"/>
              </a:ext>
            </a:extLst>
          </p:cNvPr>
          <p:cNvSpPr/>
          <p:nvPr/>
        </p:nvSpPr>
        <p:spPr bwMode="auto">
          <a:xfrm>
            <a:off x="8991600" y="0"/>
            <a:ext cx="152400" cy="6858000"/>
          </a:xfrm>
          <a:prstGeom prst="rect">
            <a:avLst/>
          </a:prstGeom>
          <a:solidFill>
            <a:schemeClr val="accent3">
              <a:lumMod val="20000"/>
              <a:lumOff val="80000"/>
            </a:schemeClr>
          </a:solidFill>
          <a:ln w="12700"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endParaRPr>
          </a:p>
        </p:txBody>
      </p:sp>
      <p:sp>
        <p:nvSpPr>
          <p:cNvPr id="10" name="Rectangle 9">
            <a:extLst>
              <a:ext uri="{FF2B5EF4-FFF2-40B4-BE49-F238E27FC236}">
                <a16:creationId xmlns:a16="http://schemas.microsoft.com/office/drawing/2014/main" id="{CDE96D48-AD5B-4E6F-97C5-113B9275E5DB}"/>
              </a:ext>
            </a:extLst>
          </p:cNvPr>
          <p:cNvSpPr/>
          <p:nvPr/>
        </p:nvSpPr>
        <p:spPr bwMode="auto">
          <a:xfrm>
            <a:off x="0" y="0"/>
            <a:ext cx="9144000" cy="152400"/>
          </a:xfrm>
          <a:prstGeom prst="rect">
            <a:avLst/>
          </a:prstGeom>
          <a:solidFill>
            <a:schemeClr val="accent3">
              <a:lumMod val="20000"/>
              <a:lumOff val="80000"/>
            </a:schemeClr>
          </a:solidFill>
          <a:ln w="12700"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endParaRPr>
          </a:p>
        </p:txBody>
      </p:sp>
      <p:sp>
        <p:nvSpPr>
          <p:cNvPr id="11" name="Rectangle 10">
            <a:extLst>
              <a:ext uri="{FF2B5EF4-FFF2-40B4-BE49-F238E27FC236}">
                <a16:creationId xmlns:a16="http://schemas.microsoft.com/office/drawing/2014/main" id="{1EA39622-C581-4617-B682-34F06746613A}"/>
              </a:ext>
            </a:extLst>
          </p:cNvPr>
          <p:cNvSpPr/>
          <p:nvPr/>
        </p:nvSpPr>
        <p:spPr bwMode="auto">
          <a:xfrm>
            <a:off x="0" y="6705600"/>
            <a:ext cx="9144000" cy="152400"/>
          </a:xfrm>
          <a:prstGeom prst="rect">
            <a:avLst/>
          </a:prstGeom>
          <a:solidFill>
            <a:schemeClr val="accent3">
              <a:lumMod val="20000"/>
              <a:lumOff val="80000"/>
            </a:schemeClr>
          </a:solidFill>
          <a:ln w="12700"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Arial"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2000"/>
                                        <p:tgtEl>
                                          <p:spTgt spid="16391"/>
                                        </p:tgtEl>
                                      </p:cBhvr>
                                    </p:animEffect>
                                  </p:childTnLst>
                                </p:cTn>
                              </p:par>
                            </p:childTnLst>
                          </p:cTn>
                        </p:par>
                        <p:par>
                          <p:cTn id="8" fill="hold" nodeType="afterGroup">
                            <p:stCondLst>
                              <p:cond delay="2000"/>
                            </p:stCondLst>
                            <p:childTnLst>
                              <p:par>
                                <p:cTn id="9" presetID="51" presetClass="entr" presetSubtype="0" fill="hold" nodeType="afterEffect">
                                  <p:stCondLst>
                                    <p:cond delay="0"/>
                                  </p:stCondLst>
                                  <p:childTnLst>
                                    <p:set>
                                      <p:cBhvr>
                                        <p:cTn id="10" dur="1" fill="hold">
                                          <p:stCondLst>
                                            <p:cond delay="0"/>
                                          </p:stCondLst>
                                        </p:cTn>
                                        <p:tgtEl>
                                          <p:spTgt spid="16393"/>
                                        </p:tgtEl>
                                        <p:attrNameLst>
                                          <p:attrName>style.visibility</p:attrName>
                                        </p:attrNameLst>
                                      </p:cBhvr>
                                      <p:to>
                                        <p:strVal val="visible"/>
                                      </p:to>
                                    </p:set>
                                    <p:animEffect transition="in" filter="fade">
                                      <p:cBhvr>
                                        <p:cTn id="11" dur="770" decel="100000"/>
                                        <p:tgtEl>
                                          <p:spTgt spid="16393"/>
                                        </p:tgtEl>
                                      </p:cBhvr>
                                    </p:animEffect>
                                    <p:animScale>
                                      <p:cBhvr>
                                        <p:cTn id="12" dur="770" decel="100000"/>
                                        <p:tgtEl>
                                          <p:spTgt spid="16393"/>
                                        </p:tgtEl>
                                      </p:cBhvr>
                                      <p:from x="10000" y="10000"/>
                                      <p:to x="200000" y="450000"/>
                                    </p:animScale>
                                    <p:animScale>
                                      <p:cBhvr>
                                        <p:cTn id="13" dur="1230" accel="100000" fill="hold">
                                          <p:stCondLst>
                                            <p:cond delay="770"/>
                                          </p:stCondLst>
                                        </p:cTn>
                                        <p:tgtEl>
                                          <p:spTgt spid="16393"/>
                                        </p:tgtEl>
                                      </p:cBhvr>
                                      <p:from x="200000" y="450000"/>
                                      <p:to x="100000" y="100000"/>
                                    </p:animScale>
                                    <p:set>
                                      <p:cBhvr>
                                        <p:cTn id="14" dur="770" fill="hold"/>
                                        <p:tgtEl>
                                          <p:spTgt spid="16393"/>
                                        </p:tgtEl>
                                        <p:attrNameLst>
                                          <p:attrName>ppt_x</p:attrName>
                                        </p:attrNameLst>
                                      </p:cBhvr>
                                      <p:to>
                                        <p:strVal val="(0.5)"/>
                                      </p:to>
                                    </p:set>
                                    <p:anim from="(0.5)" to="(#ppt_x)" calcmode="lin" valueType="num">
                                      <p:cBhvr>
                                        <p:cTn id="15" dur="1230" accel="100000" fill="hold">
                                          <p:stCondLst>
                                            <p:cond delay="770"/>
                                          </p:stCondLst>
                                        </p:cTn>
                                        <p:tgtEl>
                                          <p:spTgt spid="16393"/>
                                        </p:tgtEl>
                                        <p:attrNameLst>
                                          <p:attrName>ppt_x</p:attrName>
                                        </p:attrNameLst>
                                      </p:cBhvr>
                                    </p:anim>
                                    <p:set>
                                      <p:cBhvr>
                                        <p:cTn id="16" dur="770" fill="hold"/>
                                        <p:tgtEl>
                                          <p:spTgt spid="16393"/>
                                        </p:tgtEl>
                                        <p:attrNameLst>
                                          <p:attrName>ppt_y</p:attrName>
                                        </p:attrNameLst>
                                      </p:cBhvr>
                                      <p:to>
                                        <p:strVal val="(#ppt_y+0.4)"/>
                                      </p:to>
                                    </p:set>
                                    <p:anim from="(#ppt_y+0.4)" to="(#ppt_y)" calcmode="lin" valueType="num">
                                      <p:cBhvr>
                                        <p:cTn id="17" dur="1230" accel="100000" fill="hold">
                                          <p:stCondLst>
                                            <p:cond delay="770"/>
                                          </p:stCondLst>
                                        </p:cTn>
                                        <p:tgtEl>
                                          <p:spTgt spid="16393"/>
                                        </p:tgtEl>
                                        <p:attrNameLst>
                                          <p:attrName>ppt_y</p:attrName>
                                        </p:attrNameLst>
                                      </p:cBhvr>
                                    </p:anim>
                                  </p:childTnLst>
                                </p:cTn>
                              </p:par>
                            </p:childTnLst>
                          </p:cTn>
                        </p:par>
                        <p:par>
                          <p:cTn id="18" fill="hold" nodeType="afterGroup">
                            <p:stCondLst>
                              <p:cond delay="4000"/>
                            </p:stCondLst>
                            <p:childTnLst>
                              <p:par>
                                <p:cTn id="19" presetID="51" presetClass="entr" presetSubtype="0" fill="hold" nodeType="afterEffect">
                                  <p:stCondLst>
                                    <p:cond delay="0"/>
                                  </p:stCondLst>
                                  <p:childTnLst>
                                    <p:set>
                                      <p:cBhvr>
                                        <p:cTn id="20" dur="1" fill="hold">
                                          <p:stCondLst>
                                            <p:cond delay="0"/>
                                          </p:stCondLst>
                                        </p:cTn>
                                        <p:tgtEl>
                                          <p:spTgt spid="16394"/>
                                        </p:tgtEl>
                                        <p:attrNameLst>
                                          <p:attrName>style.visibility</p:attrName>
                                        </p:attrNameLst>
                                      </p:cBhvr>
                                      <p:to>
                                        <p:strVal val="visible"/>
                                      </p:to>
                                    </p:set>
                                    <p:animEffect transition="in" filter="fade">
                                      <p:cBhvr>
                                        <p:cTn id="21" dur="770" decel="100000"/>
                                        <p:tgtEl>
                                          <p:spTgt spid="16394"/>
                                        </p:tgtEl>
                                      </p:cBhvr>
                                    </p:animEffect>
                                    <p:animScale>
                                      <p:cBhvr>
                                        <p:cTn id="22" dur="770" decel="100000"/>
                                        <p:tgtEl>
                                          <p:spTgt spid="16394"/>
                                        </p:tgtEl>
                                      </p:cBhvr>
                                      <p:from x="10000" y="10000"/>
                                      <p:to x="200000" y="450000"/>
                                    </p:animScale>
                                    <p:animScale>
                                      <p:cBhvr>
                                        <p:cTn id="23" dur="1230" accel="100000" fill="hold">
                                          <p:stCondLst>
                                            <p:cond delay="770"/>
                                          </p:stCondLst>
                                        </p:cTn>
                                        <p:tgtEl>
                                          <p:spTgt spid="16394"/>
                                        </p:tgtEl>
                                      </p:cBhvr>
                                      <p:from x="200000" y="450000"/>
                                      <p:to x="100000" y="100000"/>
                                    </p:animScale>
                                    <p:set>
                                      <p:cBhvr>
                                        <p:cTn id="24" dur="770" fill="hold"/>
                                        <p:tgtEl>
                                          <p:spTgt spid="16394"/>
                                        </p:tgtEl>
                                        <p:attrNameLst>
                                          <p:attrName>ppt_x</p:attrName>
                                        </p:attrNameLst>
                                      </p:cBhvr>
                                      <p:to>
                                        <p:strVal val="(0.5)"/>
                                      </p:to>
                                    </p:set>
                                    <p:anim from="(0.5)" to="(#ppt_x)" calcmode="lin" valueType="num">
                                      <p:cBhvr>
                                        <p:cTn id="25" dur="1230" accel="100000" fill="hold">
                                          <p:stCondLst>
                                            <p:cond delay="770"/>
                                          </p:stCondLst>
                                        </p:cTn>
                                        <p:tgtEl>
                                          <p:spTgt spid="16394"/>
                                        </p:tgtEl>
                                        <p:attrNameLst>
                                          <p:attrName>ppt_x</p:attrName>
                                        </p:attrNameLst>
                                      </p:cBhvr>
                                    </p:anim>
                                    <p:set>
                                      <p:cBhvr>
                                        <p:cTn id="26" dur="770" fill="hold"/>
                                        <p:tgtEl>
                                          <p:spTgt spid="16394"/>
                                        </p:tgtEl>
                                        <p:attrNameLst>
                                          <p:attrName>ppt_y</p:attrName>
                                        </p:attrNameLst>
                                      </p:cBhvr>
                                      <p:to>
                                        <p:strVal val="(#ppt_y+0.4)"/>
                                      </p:to>
                                    </p:set>
                                    <p:anim from="(#ppt_y+0.4)" to="(#ppt_y)" calcmode="lin" valueType="num">
                                      <p:cBhvr>
                                        <p:cTn id="27" dur="1230" accel="100000" fill="hold">
                                          <p:stCondLst>
                                            <p:cond delay="770"/>
                                          </p:stCondLst>
                                        </p:cTn>
                                        <p:tgtEl>
                                          <p:spTgt spid="16394"/>
                                        </p:tgtEl>
                                        <p:attrNameLst>
                                          <p:attrName>ppt_y</p:attrName>
                                        </p:attrNameLst>
                                      </p:cBhvr>
                                    </p:anim>
                                  </p:childTnLst>
                                </p:cTn>
                              </p:par>
                            </p:childTnLst>
                          </p:cTn>
                        </p:par>
                        <p:par>
                          <p:cTn id="28" fill="hold" nodeType="afterGroup">
                            <p:stCondLst>
                              <p:cond delay="6000"/>
                            </p:stCondLst>
                            <p:childTnLst>
                              <p:par>
                                <p:cTn id="29" presetID="51" presetClass="entr" presetSubtype="0" fill="hold" nodeType="afterEffect">
                                  <p:stCondLst>
                                    <p:cond delay="0"/>
                                  </p:stCondLst>
                                  <p:childTnLst>
                                    <p:set>
                                      <p:cBhvr>
                                        <p:cTn id="30" dur="1" fill="hold">
                                          <p:stCondLst>
                                            <p:cond delay="0"/>
                                          </p:stCondLst>
                                        </p:cTn>
                                        <p:tgtEl>
                                          <p:spTgt spid="16387"/>
                                        </p:tgtEl>
                                        <p:attrNameLst>
                                          <p:attrName>style.visibility</p:attrName>
                                        </p:attrNameLst>
                                      </p:cBhvr>
                                      <p:to>
                                        <p:strVal val="visible"/>
                                      </p:to>
                                    </p:set>
                                    <p:animEffect transition="in" filter="fade">
                                      <p:cBhvr>
                                        <p:cTn id="31" dur="770" decel="100000"/>
                                        <p:tgtEl>
                                          <p:spTgt spid="16387"/>
                                        </p:tgtEl>
                                      </p:cBhvr>
                                    </p:animEffect>
                                    <p:animScale>
                                      <p:cBhvr>
                                        <p:cTn id="32" dur="770" decel="100000"/>
                                        <p:tgtEl>
                                          <p:spTgt spid="16387"/>
                                        </p:tgtEl>
                                      </p:cBhvr>
                                      <p:from x="10000" y="10000"/>
                                      <p:to x="200000" y="450000"/>
                                    </p:animScale>
                                    <p:animScale>
                                      <p:cBhvr>
                                        <p:cTn id="33" dur="1230" accel="100000" fill="hold">
                                          <p:stCondLst>
                                            <p:cond delay="770"/>
                                          </p:stCondLst>
                                        </p:cTn>
                                        <p:tgtEl>
                                          <p:spTgt spid="16387"/>
                                        </p:tgtEl>
                                      </p:cBhvr>
                                      <p:from x="200000" y="450000"/>
                                      <p:to x="100000" y="100000"/>
                                    </p:animScale>
                                    <p:set>
                                      <p:cBhvr>
                                        <p:cTn id="34" dur="770" fill="hold"/>
                                        <p:tgtEl>
                                          <p:spTgt spid="16387"/>
                                        </p:tgtEl>
                                        <p:attrNameLst>
                                          <p:attrName>ppt_x</p:attrName>
                                        </p:attrNameLst>
                                      </p:cBhvr>
                                      <p:to>
                                        <p:strVal val="(0.5)"/>
                                      </p:to>
                                    </p:set>
                                    <p:anim from="(0.5)" to="(#ppt_x)" calcmode="lin" valueType="num">
                                      <p:cBhvr>
                                        <p:cTn id="35" dur="1230" accel="100000" fill="hold">
                                          <p:stCondLst>
                                            <p:cond delay="770"/>
                                          </p:stCondLst>
                                        </p:cTn>
                                        <p:tgtEl>
                                          <p:spTgt spid="16387"/>
                                        </p:tgtEl>
                                        <p:attrNameLst>
                                          <p:attrName>ppt_x</p:attrName>
                                        </p:attrNameLst>
                                      </p:cBhvr>
                                    </p:anim>
                                    <p:set>
                                      <p:cBhvr>
                                        <p:cTn id="36" dur="770" fill="hold"/>
                                        <p:tgtEl>
                                          <p:spTgt spid="16387"/>
                                        </p:tgtEl>
                                        <p:attrNameLst>
                                          <p:attrName>ppt_y</p:attrName>
                                        </p:attrNameLst>
                                      </p:cBhvr>
                                      <p:to>
                                        <p:strVal val="(#ppt_y+0.4)"/>
                                      </p:to>
                                    </p:set>
                                    <p:anim from="(#ppt_y+0.4)" to="(#ppt_y)" calcmode="lin" valueType="num">
                                      <p:cBhvr>
                                        <p:cTn id="37" dur="1230" accel="100000" fill="hold">
                                          <p:stCondLst>
                                            <p:cond delay="770"/>
                                          </p:stCondLst>
                                        </p:cTn>
                                        <p:tgtEl>
                                          <p:spTgt spid="16387"/>
                                        </p:tgtEl>
                                        <p:attrNameLst>
                                          <p:attrName>ppt_y</p:attrName>
                                        </p:attrNameLst>
                                      </p:cBhvr>
                                    </p:anim>
                                  </p:childTnLst>
                                </p:cTn>
                              </p:par>
                            </p:childTnLst>
                          </p:cTn>
                        </p:par>
                        <p:par>
                          <p:cTn id="38" fill="hold" nodeType="afterGroup">
                            <p:stCondLst>
                              <p:cond delay="8000"/>
                            </p:stCondLst>
                            <p:childTnLst>
                              <p:par>
                                <p:cTn id="39" presetID="51" presetClass="entr" presetSubtype="0" fill="hold" nodeType="afterEffect">
                                  <p:stCondLst>
                                    <p:cond delay="0"/>
                                  </p:stCondLst>
                                  <p:childTnLst>
                                    <p:set>
                                      <p:cBhvr>
                                        <p:cTn id="40" dur="1" fill="hold">
                                          <p:stCondLst>
                                            <p:cond delay="0"/>
                                          </p:stCondLst>
                                        </p:cTn>
                                        <p:tgtEl>
                                          <p:spTgt spid="16392"/>
                                        </p:tgtEl>
                                        <p:attrNameLst>
                                          <p:attrName>style.visibility</p:attrName>
                                        </p:attrNameLst>
                                      </p:cBhvr>
                                      <p:to>
                                        <p:strVal val="visible"/>
                                      </p:to>
                                    </p:set>
                                    <p:animEffect transition="in" filter="fade">
                                      <p:cBhvr>
                                        <p:cTn id="41" dur="770" decel="100000"/>
                                        <p:tgtEl>
                                          <p:spTgt spid="16392"/>
                                        </p:tgtEl>
                                      </p:cBhvr>
                                    </p:animEffect>
                                    <p:animScale>
                                      <p:cBhvr>
                                        <p:cTn id="42" dur="770" decel="100000"/>
                                        <p:tgtEl>
                                          <p:spTgt spid="16392"/>
                                        </p:tgtEl>
                                      </p:cBhvr>
                                      <p:from x="10000" y="10000"/>
                                      <p:to x="200000" y="450000"/>
                                    </p:animScale>
                                    <p:animScale>
                                      <p:cBhvr>
                                        <p:cTn id="43" dur="1230" accel="100000" fill="hold">
                                          <p:stCondLst>
                                            <p:cond delay="770"/>
                                          </p:stCondLst>
                                        </p:cTn>
                                        <p:tgtEl>
                                          <p:spTgt spid="16392"/>
                                        </p:tgtEl>
                                      </p:cBhvr>
                                      <p:from x="200000" y="450000"/>
                                      <p:to x="100000" y="100000"/>
                                    </p:animScale>
                                    <p:set>
                                      <p:cBhvr>
                                        <p:cTn id="44" dur="770" fill="hold"/>
                                        <p:tgtEl>
                                          <p:spTgt spid="16392"/>
                                        </p:tgtEl>
                                        <p:attrNameLst>
                                          <p:attrName>ppt_x</p:attrName>
                                        </p:attrNameLst>
                                      </p:cBhvr>
                                      <p:to>
                                        <p:strVal val="(0.5)"/>
                                      </p:to>
                                    </p:set>
                                    <p:anim from="(0.5)" to="(#ppt_x)" calcmode="lin" valueType="num">
                                      <p:cBhvr>
                                        <p:cTn id="45" dur="1230" accel="100000" fill="hold">
                                          <p:stCondLst>
                                            <p:cond delay="770"/>
                                          </p:stCondLst>
                                        </p:cTn>
                                        <p:tgtEl>
                                          <p:spTgt spid="16392"/>
                                        </p:tgtEl>
                                        <p:attrNameLst>
                                          <p:attrName>ppt_x</p:attrName>
                                        </p:attrNameLst>
                                      </p:cBhvr>
                                    </p:anim>
                                    <p:set>
                                      <p:cBhvr>
                                        <p:cTn id="46" dur="770" fill="hold"/>
                                        <p:tgtEl>
                                          <p:spTgt spid="16392"/>
                                        </p:tgtEl>
                                        <p:attrNameLst>
                                          <p:attrName>ppt_y</p:attrName>
                                        </p:attrNameLst>
                                      </p:cBhvr>
                                      <p:to>
                                        <p:strVal val="(#ppt_y+0.4)"/>
                                      </p:to>
                                    </p:set>
                                    <p:anim from="(#ppt_y+0.4)" to="(#ppt_y)" calcmode="lin" valueType="num">
                                      <p:cBhvr>
                                        <p:cTn id="47" dur="1230" accel="100000" fill="hold">
                                          <p:stCondLst>
                                            <p:cond delay="770"/>
                                          </p:stCondLst>
                                        </p:cTn>
                                        <p:tgtEl>
                                          <p:spTgt spid="1639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B0DA03C-315F-456C-95C5-3548CACB06DE}"/>
              </a:ext>
            </a:extLst>
          </p:cNvPr>
          <p:cNvSpPr>
            <a:spLocks noGrp="1" noChangeArrowheads="1"/>
          </p:cNvSpPr>
          <p:nvPr>
            <p:ph type="body" idx="1"/>
          </p:nvPr>
        </p:nvSpPr>
        <p:spPr>
          <a:xfrm>
            <a:off x="457200" y="1524000"/>
            <a:ext cx="8229600" cy="4876800"/>
          </a:xfrm>
        </p:spPr>
        <p:txBody>
          <a:bodyPr/>
          <a:lstStyle/>
          <a:p>
            <a:pPr eaLnBrk="1" hangingPunct="1">
              <a:lnSpc>
                <a:spcPct val="90000"/>
              </a:lnSpc>
            </a:pPr>
            <a:r>
              <a:rPr lang="en-US" altLang="en-US" dirty="0"/>
              <a:t>The name </a:t>
            </a:r>
            <a:r>
              <a:rPr lang="en-US" altLang="en-US" b="1" dirty="0"/>
              <a:t>“Canaanite”</a:t>
            </a:r>
            <a:r>
              <a:rPr lang="en-US" altLang="en-US" dirty="0"/>
              <a:t> is used most frequently in a collective sense to include all these tribes.</a:t>
            </a:r>
          </a:p>
          <a:p>
            <a:pPr eaLnBrk="1" hangingPunct="1">
              <a:lnSpc>
                <a:spcPct val="90000"/>
              </a:lnSpc>
            </a:pPr>
            <a:r>
              <a:rPr lang="en-US" altLang="en-US" dirty="0"/>
              <a:t>Amorites were the largest and strongest</a:t>
            </a:r>
            <a:br>
              <a:rPr lang="en-US" altLang="en-US" dirty="0"/>
            </a:br>
            <a:r>
              <a:rPr lang="en-US" altLang="en-US" dirty="0"/>
              <a:t>of the tribes.</a:t>
            </a:r>
          </a:p>
          <a:p>
            <a:pPr lvl="1" eaLnBrk="1" hangingPunct="1">
              <a:lnSpc>
                <a:spcPct val="90000"/>
              </a:lnSpc>
            </a:pPr>
            <a:r>
              <a:rPr lang="en-US" altLang="en-US" sz="3000" dirty="0"/>
              <a:t>Israelites conquered two groups of Amorites on the eastern side of the Jordan before Moses died (</a:t>
            </a:r>
            <a:r>
              <a:rPr lang="en-US" altLang="en-US" sz="3000" dirty="0" err="1"/>
              <a:t>Sihon</a:t>
            </a:r>
            <a:r>
              <a:rPr lang="en-US" altLang="en-US" sz="3000" dirty="0"/>
              <a:t> and </a:t>
            </a:r>
            <a:r>
              <a:rPr lang="en-US" altLang="en-US" sz="3000" dirty="0" err="1"/>
              <a:t>Og</a:t>
            </a:r>
            <a:r>
              <a:rPr lang="en-US" altLang="en-US" sz="3000" dirty="0"/>
              <a:t>).</a:t>
            </a:r>
          </a:p>
        </p:txBody>
      </p:sp>
      <p:sp>
        <p:nvSpPr>
          <p:cNvPr id="4099" name="WordArt 3">
            <a:extLst>
              <a:ext uri="{FF2B5EF4-FFF2-40B4-BE49-F238E27FC236}">
                <a16:creationId xmlns:a16="http://schemas.microsoft.com/office/drawing/2014/main" id="{D655FD73-D795-4EC1-9FEF-D53996FAB3AC}"/>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a:t>
            </a:r>
            <a:r>
              <a:rPr lang="en-US" sz="3600" b="1" kern="10" dirty="0">
                <a:ln w="9525">
                  <a:solidFill>
                    <a:srgbClr val="000000"/>
                  </a:solidFill>
                  <a:round/>
                  <a:headEnd/>
                  <a:tailEnd/>
                </a:ln>
                <a:solidFill>
                  <a:srgbClr val="663300"/>
                </a:solidFill>
                <a:effectLst>
                  <a:outerShdw dist="35921" dir="2700000" algn="ctr" rotWithShape="0">
                    <a:srgbClr val="FFFFFF"/>
                  </a:outerShdw>
                </a:effectLst>
                <a:latin typeface="Arial"/>
                <a:ea typeface="+mn-lt"/>
                <a:cs typeface="Arial"/>
              </a:rPr>
              <a:t>People of the Land</a:t>
            </a:r>
            <a:endParaRPr kumimoji="0" lang="en-US" sz="3600" b="1" i="0" u="none" strike="noStrike" kern="10" cap="none" spc="0" normalizeH="0" baseline="0" noProof="0" dirty="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endParaRPr>
          </a:p>
        </p:txBody>
      </p:sp>
      <p:sp>
        <p:nvSpPr>
          <p:cNvPr id="4100" name="Rectangle 4">
            <a:extLst>
              <a:ext uri="{FF2B5EF4-FFF2-40B4-BE49-F238E27FC236}">
                <a16:creationId xmlns:a16="http://schemas.microsoft.com/office/drawing/2014/main" id="{D9007438-CB1B-4C05-AF5D-3AF2E6BD6FE4}"/>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1" name="Rectangle 5">
            <a:extLst>
              <a:ext uri="{FF2B5EF4-FFF2-40B4-BE49-F238E27FC236}">
                <a16:creationId xmlns:a16="http://schemas.microsoft.com/office/drawing/2014/main" id="{72ABB4B6-D3ED-4804-94FF-744012DF722A}"/>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2" name="Rectangle 6">
            <a:extLst>
              <a:ext uri="{FF2B5EF4-FFF2-40B4-BE49-F238E27FC236}">
                <a16:creationId xmlns:a16="http://schemas.microsoft.com/office/drawing/2014/main" id="{BC1CEE6E-F85F-4512-99C6-EA4B8263B055}"/>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3" name="Rectangle 7">
            <a:extLst>
              <a:ext uri="{FF2B5EF4-FFF2-40B4-BE49-F238E27FC236}">
                <a16:creationId xmlns:a16="http://schemas.microsoft.com/office/drawing/2014/main" id="{C3925C6D-12D7-4EEC-A5D0-F5C55581634E}"/>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4" name="Line 8">
            <a:extLst>
              <a:ext uri="{FF2B5EF4-FFF2-40B4-BE49-F238E27FC236}">
                <a16:creationId xmlns:a16="http://schemas.microsoft.com/office/drawing/2014/main" id="{7F5B4D63-A29A-4451-966A-B95C4D22CE53}"/>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Slide Number Placeholder 3">
            <a:extLst>
              <a:ext uri="{FF2B5EF4-FFF2-40B4-BE49-F238E27FC236}">
                <a16:creationId xmlns:a16="http://schemas.microsoft.com/office/drawing/2014/main" id="{C1ACDF0C-633A-4B57-902F-FCC3D310E9ED}"/>
              </a:ext>
            </a:extLst>
          </p:cNvPr>
          <p:cNvSpPr>
            <a:spLocks noGrp="1"/>
          </p:cNvSpPr>
          <p:nvPr>
            <p:ph type="sldNum" sz="quarter" idx="12"/>
          </p:nvPr>
        </p:nvSpPr>
        <p:spPr/>
        <p:txBody>
          <a:bodyPr/>
          <a:lstStyle/>
          <a:p>
            <a:fld id="{89AB8C09-9829-4CA4-83F0-BC97CB956AD5}" type="slidenum">
              <a:rPr lang="en-US" altLang="en-US" smtClean="0"/>
              <a:pPr/>
              <a:t>50</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 calcmode="lin" valueType="num">
                                      <p:cBhvr>
                                        <p:cTn id="7" dur="500" fill="hold"/>
                                        <p:tgtEl>
                                          <p:spTgt spid="409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098">
                                            <p:txEl>
                                              <p:pRg st="1" end="1"/>
                                            </p:txEl>
                                          </p:spTgt>
                                        </p:tgtEl>
                                        <p:attrNameLst>
                                          <p:attrName>style.visibility</p:attrName>
                                        </p:attrNameLst>
                                      </p:cBhvr>
                                      <p:to>
                                        <p:strVal val="visible"/>
                                      </p:to>
                                    </p:set>
                                    <p:anim calcmode="lin" valueType="num">
                                      <p:cBhvr>
                                        <p:cTn id="13" dur="500" fill="hold"/>
                                        <p:tgtEl>
                                          <p:spTgt spid="409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098">
                                            <p:txEl>
                                              <p:pRg st="1" end="1"/>
                                            </p:txEl>
                                          </p:spTgt>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9" presetClass="entr" presetSubtype="0" fill="hold" nodeType="afterEffect">
                                  <p:stCondLst>
                                    <p:cond delay="0"/>
                                  </p:stCondLst>
                                  <p:childTnLst>
                                    <p:set>
                                      <p:cBhvr>
                                        <p:cTn id="17" dur="1" fill="hold">
                                          <p:stCondLst>
                                            <p:cond delay="0"/>
                                          </p:stCondLst>
                                        </p:cTn>
                                        <p:tgtEl>
                                          <p:spTgt spid="4098">
                                            <p:txEl>
                                              <p:pRg st="2" end="2"/>
                                            </p:txEl>
                                          </p:spTgt>
                                        </p:tgtEl>
                                        <p:attrNameLst>
                                          <p:attrName>style.visibility</p:attrName>
                                        </p:attrNameLst>
                                      </p:cBhvr>
                                      <p:to>
                                        <p:strVal val="visible"/>
                                      </p:to>
                                    </p:set>
                                    <p:animEffect transition="in" filter="dissolve">
                                      <p:cBhvr>
                                        <p:cTn id="18" dur="500"/>
                                        <p:tgtEl>
                                          <p:spTgt spid="40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2D0122-4D23-4DFC-8125-E8B681CD5B22}"/>
              </a:ext>
            </a:extLst>
          </p:cNvPr>
          <p:cNvSpPr>
            <a:spLocks noGrp="1" noChangeArrowheads="1"/>
          </p:cNvSpPr>
          <p:nvPr>
            <p:ph type="body" idx="1"/>
          </p:nvPr>
        </p:nvSpPr>
        <p:spPr>
          <a:xfrm>
            <a:off x="457200" y="1524000"/>
            <a:ext cx="8229600" cy="4876800"/>
          </a:xfrm>
        </p:spPr>
        <p:txBody>
          <a:bodyPr/>
          <a:lstStyle/>
          <a:p>
            <a:pPr eaLnBrk="1" hangingPunct="1">
              <a:lnSpc>
                <a:spcPct val="90000"/>
              </a:lnSpc>
            </a:pPr>
            <a:r>
              <a:rPr lang="en-US" altLang="en-US" dirty="0"/>
              <a:t>Hittites were descendants of Canaan through his son </a:t>
            </a:r>
            <a:r>
              <a:rPr lang="en-US" altLang="en-US" dirty="0" err="1"/>
              <a:t>Heth</a:t>
            </a:r>
            <a:r>
              <a:rPr lang="en-US" altLang="en-US" dirty="0"/>
              <a:t>.</a:t>
            </a:r>
          </a:p>
          <a:p>
            <a:pPr lvl="1" eaLnBrk="1" hangingPunct="1">
              <a:lnSpc>
                <a:spcPct val="90000"/>
              </a:lnSpc>
            </a:pPr>
            <a:r>
              <a:rPr lang="en-US" altLang="en-US" sz="3000" dirty="0"/>
              <a:t>Established an early kingdom along the </a:t>
            </a:r>
            <a:r>
              <a:rPr lang="en-US" altLang="en-US" sz="3000" dirty="0" err="1"/>
              <a:t>Halys</a:t>
            </a:r>
            <a:r>
              <a:rPr lang="en-US" altLang="en-US" sz="3000" dirty="0"/>
              <a:t> River (in the area later called Asia Minor).</a:t>
            </a:r>
          </a:p>
        </p:txBody>
      </p:sp>
      <p:sp>
        <p:nvSpPr>
          <p:cNvPr id="5123" name="WordArt 3">
            <a:extLst>
              <a:ext uri="{FF2B5EF4-FFF2-40B4-BE49-F238E27FC236}">
                <a16:creationId xmlns:a16="http://schemas.microsoft.com/office/drawing/2014/main" id="{056F9635-7E33-4980-BFD3-EFC1E3F13126}"/>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rPr>
              <a:t>The </a:t>
            </a:r>
            <a:r>
              <a:rPr lang="en-US" sz="3600" b="1" kern="10" dirty="0">
                <a:ln w="9525">
                  <a:solidFill>
                    <a:srgbClr val="000000"/>
                  </a:solidFill>
                  <a:round/>
                  <a:headEnd/>
                  <a:tailEnd/>
                </a:ln>
                <a:solidFill>
                  <a:srgbClr val="663300"/>
                </a:solidFill>
                <a:effectLst>
                  <a:outerShdw dist="35921" dir="2700000" algn="ctr" rotWithShape="0">
                    <a:srgbClr val="FFFFFF"/>
                  </a:outerShdw>
                </a:effectLst>
                <a:latin typeface="Arial"/>
                <a:ea typeface="+mn-lt"/>
                <a:cs typeface="Arial"/>
              </a:rPr>
              <a:t>People of the Land</a:t>
            </a:r>
            <a:endParaRPr kumimoji="0" lang="en-US" sz="3600" b="1" i="0" u="none" strike="noStrike" kern="10" cap="none" spc="0" normalizeH="0" baseline="0" noProof="0" dirty="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endParaRPr>
          </a:p>
        </p:txBody>
      </p:sp>
      <p:sp>
        <p:nvSpPr>
          <p:cNvPr id="5124" name="Rectangle 4">
            <a:extLst>
              <a:ext uri="{FF2B5EF4-FFF2-40B4-BE49-F238E27FC236}">
                <a16:creationId xmlns:a16="http://schemas.microsoft.com/office/drawing/2014/main" id="{23510D6A-7866-4EF3-913E-A9EEE1B90210}"/>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5" name="Rectangle 5">
            <a:extLst>
              <a:ext uri="{FF2B5EF4-FFF2-40B4-BE49-F238E27FC236}">
                <a16:creationId xmlns:a16="http://schemas.microsoft.com/office/drawing/2014/main" id="{CCC56292-95BC-4913-998F-8FC0E1256538}"/>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6" name="Rectangle 6">
            <a:extLst>
              <a:ext uri="{FF2B5EF4-FFF2-40B4-BE49-F238E27FC236}">
                <a16:creationId xmlns:a16="http://schemas.microsoft.com/office/drawing/2014/main" id="{D55CAA57-3708-47E4-8A3C-13570848042C}"/>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7" name="Rectangle 7">
            <a:extLst>
              <a:ext uri="{FF2B5EF4-FFF2-40B4-BE49-F238E27FC236}">
                <a16:creationId xmlns:a16="http://schemas.microsoft.com/office/drawing/2014/main" id="{47EBCD1E-A957-4E10-A3CA-3363AAD33D74}"/>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4" name="Line 8">
            <a:extLst>
              <a:ext uri="{FF2B5EF4-FFF2-40B4-BE49-F238E27FC236}">
                <a16:creationId xmlns:a16="http://schemas.microsoft.com/office/drawing/2014/main" id="{102BC938-F633-4948-BE91-39593EDD7AA2}"/>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Slide Number Placeholder 3">
            <a:extLst>
              <a:ext uri="{FF2B5EF4-FFF2-40B4-BE49-F238E27FC236}">
                <a16:creationId xmlns:a16="http://schemas.microsoft.com/office/drawing/2014/main" id="{513E4EAB-4F5A-491D-B88C-292CF27CDDFD}"/>
              </a:ext>
            </a:extLst>
          </p:cNvPr>
          <p:cNvSpPr>
            <a:spLocks noGrp="1"/>
          </p:cNvSpPr>
          <p:nvPr>
            <p:ph type="sldNum" sz="quarter" idx="12"/>
          </p:nvPr>
        </p:nvSpPr>
        <p:spPr/>
        <p:txBody>
          <a:bodyPr/>
          <a:lstStyle/>
          <a:p>
            <a:fld id="{89AB8C09-9829-4CA4-83F0-BC97CB956AD5}" type="slidenum">
              <a:rPr lang="en-US" altLang="en-US" smtClean="0"/>
              <a:pPr/>
              <a:t>51</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 calcmode="lin" valueType="num">
                                      <p:cBhvr>
                                        <p:cTn id="7" dur="500" fill="hold"/>
                                        <p:tgtEl>
                                          <p:spTgt spid="409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8">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4098">
                                            <p:txEl>
                                              <p:pRg st="1" end="1"/>
                                            </p:txEl>
                                          </p:spTgt>
                                        </p:tgtEl>
                                        <p:attrNameLst>
                                          <p:attrName>style.visibility</p:attrName>
                                        </p:attrNameLst>
                                      </p:cBhvr>
                                      <p:to>
                                        <p:strVal val="visible"/>
                                      </p:to>
                                    </p:set>
                                    <p:animEffect transition="in" filter="dissolve">
                                      <p:cBhvr>
                                        <p:cTn id="12" dur="500"/>
                                        <p:tgtEl>
                                          <p:spTgt spid="40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E3523B4-DD3D-4EB6-9F8C-2C4401734F3E}"/>
              </a:ext>
            </a:extLst>
          </p:cNvPr>
          <p:cNvSpPr>
            <a:spLocks noGrp="1" noChangeArrowheads="1"/>
          </p:cNvSpPr>
          <p:nvPr>
            <p:ph type="body" idx="1"/>
          </p:nvPr>
        </p:nvSpPr>
        <p:spPr>
          <a:xfrm>
            <a:off x="457200" y="1524000"/>
            <a:ext cx="8229600" cy="4876800"/>
          </a:xfrm>
        </p:spPr>
        <p:txBody>
          <a:bodyPr/>
          <a:lstStyle/>
          <a:p>
            <a:pPr eaLnBrk="1" hangingPunct="1">
              <a:lnSpc>
                <a:spcPct val="90000"/>
              </a:lnSpc>
            </a:pPr>
            <a:r>
              <a:rPr lang="en-US" altLang="en-US" dirty="0"/>
              <a:t>Hivites, </a:t>
            </a:r>
            <a:r>
              <a:rPr lang="en-US" altLang="en-US" dirty="0" err="1"/>
              <a:t>Girgashites</a:t>
            </a:r>
            <a:r>
              <a:rPr lang="en-US" altLang="en-US" dirty="0"/>
              <a:t>, Perizzites, and Jebusites were smaller and less powerful.</a:t>
            </a:r>
          </a:p>
          <a:p>
            <a:pPr lvl="1" eaLnBrk="1" hangingPunct="1">
              <a:lnSpc>
                <a:spcPct val="90000"/>
              </a:lnSpc>
            </a:pPr>
            <a:r>
              <a:rPr lang="en-US" altLang="en-US" sz="3000" dirty="0"/>
              <a:t>Jebusite stronghold was the city of Jerusalem.</a:t>
            </a:r>
          </a:p>
          <a:p>
            <a:pPr lvl="2" eaLnBrk="1" hangingPunct="1">
              <a:lnSpc>
                <a:spcPct val="90000"/>
              </a:lnSpc>
            </a:pPr>
            <a:r>
              <a:rPr lang="en-US" altLang="en-US" sz="2800" dirty="0"/>
              <a:t>They proved to be particularly difficult to dislodge.</a:t>
            </a:r>
          </a:p>
        </p:txBody>
      </p:sp>
      <p:sp>
        <p:nvSpPr>
          <p:cNvPr id="6147" name="WordArt 3">
            <a:extLst>
              <a:ext uri="{FF2B5EF4-FFF2-40B4-BE49-F238E27FC236}">
                <a16:creationId xmlns:a16="http://schemas.microsoft.com/office/drawing/2014/main" id="{E2BA16AC-4A6F-471B-9564-0A8D3DD8D53D}"/>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10" dirty="0">
                <a:ln w="9525">
                  <a:solidFill>
                    <a:srgbClr val="000000"/>
                  </a:solidFill>
                  <a:round/>
                  <a:headEnd/>
                  <a:tailEnd/>
                </a:ln>
                <a:solidFill>
                  <a:srgbClr val="663300"/>
                </a:solidFill>
                <a:effectLst>
                  <a:outerShdw dist="35921" dir="2700000" algn="ctr" rotWithShape="0">
                    <a:srgbClr val="FFFFFF"/>
                  </a:outerShdw>
                </a:effectLst>
                <a:latin typeface="Arial"/>
                <a:ea typeface="+mn-lt"/>
                <a:cs typeface="Arial"/>
              </a:rPr>
              <a:t>The People of the Land</a:t>
            </a:r>
            <a:endParaRPr kumimoji="0" lang="en-US" sz="3600" b="1" i="0" u="none" strike="noStrike" kern="10" cap="none" spc="0" normalizeH="0" baseline="0" noProof="0" dirty="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endParaRPr>
          </a:p>
        </p:txBody>
      </p:sp>
      <p:sp>
        <p:nvSpPr>
          <p:cNvPr id="6148" name="Rectangle 4">
            <a:extLst>
              <a:ext uri="{FF2B5EF4-FFF2-40B4-BE49-F238E27FC236}">
                <a16:creationId xmlns:a16="http://schemas.microsoft.com/office/drawing/2014/main" id="{82FC7297-BC69-442B-A103-9528D4C82054}"/>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9" name="Rectangle 5">
            <a:extLst>
              <a:ext uri="{FF2B5EF4-FFF2-40B4-BE49-F238E27FC236}">
                <a16:creationId xmlns:a16="http://schemas.microsoft.com/office/drawing/2014/main" id="{AAA5C29C-9FAC-4C86-B422-214B646B75E8}"/>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50" name="Rectangle 6">
            <a:extLst>
              <a:ext uri="{FF2B5EF4-FFF2-40B4-BE49-F238E27FC236}">
                <a16:creationId xmlns:a16="http://schemas.microsoft.com/office/drawing/2014/main" id="{DACAA3E4-749D-4A3F-83E8-829920EC64B2}"/>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51" name="Rectangle 7">
            <a:extLst>
              <a:ext uri="{FF2B5EF4-FFF2-40B4-BE49-F238E27FC236}">
                <a16:creationId xmlns:a16="http://schemas.microsoft.com/office/drawing/2014/main" id="{67A8FBE6-121D-4BDE-9EC6-3B38E11E2F48}"/>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8" name="Line 8">
            <a:extLst>
              <a:ext uri="{FF2B5EF4-FFF2-40B4-BE49-F238E27FC236}">
                <a16:creationId xmlns:a16="http://schemas.microsoft.com/office/drawing/2014/main" id="{EBB40165-AD3D-48A6-9B65-B447F648E5A2}"/>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Slide Number Placeholder 3">
            <a:extLst>
              <a:ext uri="{FF2B5EF4-FFF2-40B4-BE49-F238E27FC236}">
                <a16:creationId xmlns:a16="http://schemas.microsoft.com/office/drawing/2014/main" id="{B710D43A-6057-41C1-A10C-A7603B1E9F62}"/>
              </a:ext>
            </a:extLst>
          </p:cNvPr>
          <p:cNvSpPr>
            <a:spLocks noGrp="1"/>
          </p:cNvSpPr>
          <p:nvPr>
            <p:ph type="sldNum" sz="quarter" idx="12"/>
          </p:nvPr>
        </p:nvSpPr>
        <p:spPr/>
        <p:txBody>
          <a:bodyPr/>
          <a:lstStyle/>
          <a:p>
            <a:fld id="{89AB8C09-9829-4CA4-83F0-BC97CB956AD5}" type="slidenum">
              <a:rPr lang="en-US" altLang="en-US" smtClean="0"/>
              <a:pPr/>
              <a:t>52</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 calcmode="lin" valueType="num">
                                      <p:cBhvr>
                                        <p:cTn id="7" dur="500" fill="hold"/>
                                        <p:tgtEl>
                                          <p:spTgt spid="51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22">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5122">
                                            <p:txEl>
                                              <p:pRg st="1" end="1"/>
                                            </p:txEl>
                                          </p:spTgt>
                                        </p:tgtEl>
                                        <p:attrNameLst>
                                          <p:attrName>style.visibility</p:attrName>
                                        </p:attrNameLst>
                                      </p:cBhvr>
                                      <p:to>
                                        <p:strVal val="visible"/>
                                      </p:to>
                                    </p:set>
                                    <p:animEffect transition="in" filter="dissolve">
                                      <p:cBhvr>
                                        <p:cTn id="12" dur="500"/>
                                        <p:tgtEl>
                                          <p:spTgt spid="5122">
                                            <p:txEl>
                                              <p:pRg st="1" end="1"/>
                                            </p:txEl>
                                          </p:spTgt>
                                        </p:tgtEl>
                                      </p:cBhvr>
                                    </p:animEffect>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5122">
                                            <p:txEl>
                                              <p:pRg st="2" end="2"/>
                                            </p:txEl>
                                          </p:spTgt>
                                        </p:tgtEl>
                                        <p:attrNameLst>
                                          <p:attrName>style.visibility</p:attrName>
                                        </p:attrNameLst>
                                      </p:cBhvr>
                                      <p:to>
                                        <p:strVal val="visible"/>
                                      </p:to>
                                    </p:set>
                                    <p:animEffect transition="in" filter="dissolve">
                                      <p:cBhvr>
                                        <p:cTn id="16" dur="500"/>
                                        <p:tgtEl>
                                          <p:spTgt spid="51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A2D9847-4BE7-42D7-B574-E374B4CCFFFD}"/>
              </a:ext>
            </a:extLst>
          </p:cNvPr>
          <p:cNvSpPr>
            <a:spLocks noGrp="1" noChangeArrowheads="1"/>
          </p:cNvSpPr>
          <p:nvPr>
            <p:ph type="body" idx="1"/>
          </p:nvPr>
        </p:nvSpPr>
        <p:spPr>
          <a:xfrm>
            <a:off x="457200" y="1524000"/>
            <a:ext cx="8229600" cy="4876800"/>
          </a:xfrm>
        </p:spPr>
        <p:txBody>
          <a:bodyPr/>
          <a:lstStyle/>
          <a:p>
            <a:pPr eaLnBrk="1" hangingPunct="1">
              <a:lnSpc>
                <a:spcPct val="90000"/>
              </a:lnSpc>
            </a:pPr>
            <a:r>
              <a:rPr lang="en-US" altLang="en-US" dirty="0"/>
              <a:t>Giants were in the land before Abraham’s day.</a:t>
            </a:r>
          </a:p>
          <a:p>
            <a:pPr lvl="1" eaLnBrk="1" hangingPunct="1">
              <a:lnSpc>
                <a:spcPct val="90000"/>
              </a:lnSpc>
            </a:pPr>
            <a:r>
              <a:rPr lang="en-US" altLang="en-US" sz="3000" dirty="0"/>
              <a:t>Israelites killed </a:t>
            </a:r>
            <a:r>
              <a:rPr lang="en-US" altLang="en-US" sz="3000" dirty="0" err="1"/>
              <a:t>Og</a:t>
            </a:r>
            <a:r>
              <a:rPr lang="en-US" altLang="en-US" sz="3000" dirty="0"/>
              <a:t> and took his territory, though he was so large he had a bedstead of iron 13 feet long and 6 feet wide</a:t>
            </a:r>
            <a:br>
              <a:rPr lang="en-US" altLang="en-US" sz="3000" dirty="0"/>
            </a:br>
            <a:r>
              <a:rPr lang="en-US" altLang="en-US" sz="3000" dirty="0"/>
              <a:t>(Deuteronomy 3:11).</a:t>
            </a:r>
          </a:p>
          <a:p>
            <a:pPr lvl="1" eaLnBrk="1" hangingPunct="1">
              <a:lnSpc>
                <a:spcPct val="90000"/>
              </a:lnSpc>
            </a:pPr>
            <a:r>
              <a:rPr lang="en-US" altLang="en-US" sz="3000" dirty="0"/>
              <a:t>Goliath, who fought David, was from Gath. He was nine and a half feet tall.</a:t>
            </a:r>
          </a:p>
        </p:txBody>
      </p:sp>
      <p:sp>
        <p:nvSpPr>
          <p:cNvPr id="7171" name="WordArt 3">
            <a:extLst>
              <a:ext uri="{FF2B5EF4-FFF2-40B4-BE49-F238E27FC236}">
                <a16:creationId xmlns:a16="http://schemas.microsoft.com/office/drawing/2014/main" id="{666961E6-E8E8-42D1-8AF0-748C51987F56}"/>
              </a:ext>
            </a:extLst>
          </p:cNvPr>
          <p:cNvSpPr>
            <a:spLocks noChangeArrowheads="1" noChangeShapeType="1" noTextEdit="1"/>
          </p:cNvSpPr>
          <p:nvPr/>
        </p:nvSpPr>
        <p:spPr bwMode="auto">
          <a:xfrm>
            <a:off x="457200" y="457200"/>
            <a:ext cx="81534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10" dirty="0">
                <a:ln w="9525">
                  <a:solidFill>
                    <a:srgbClr val="000000"/>
                  </a:solidFill>
                  <a:round/>
                  <a:headEnd/>
                  <a:tailEnd/>
                </a:ln>
                <a:solidFill>
                  <a:srgbClr val="663300"/>
                </a:solidFill>
                <a:effectLst>
                  <a:outerShdw dist="35921" dir="2700000" algn="ctr" rotWithShape="0">
                    <a:srgbClr val="FFFFFF"/>
                  </a:outerShdw>
                </a:effectLst>
                <a:latin typeface="Arial"/>
                <a:ea typeface="+mn-lt"/>
                <a:cs typeface="Arial"/>
              </a:rPr>
              <a:t>The People of the Land</a:t>
            </a:r>
            <a:endParaRPr kumimoji="0" lang="en-US" sz="3600" b="1" i="0" u="none" strike="noStrike" kern="10" cap="none" spc="0" normalizeH="0" baseline="0" noProof="0" dirty="0">
              <a:ln w="9525">
                <a:solidFill>
                  <a:srgbClr val="000000"/>
                </a:solidFill>
                <a:round/>
                <a:headEnd/>
                <a:tailEnd/>
              </a:ln>
              <a:solidFill>
                <a:srgbClr val="663300"/>
              </a:solidFill>
              <a:effectLst>
                <a:outerShdw dist="35921" dir="2700000" algn="ctr" rotWithShape="0">
                  <a:srgbClr val="FFFFFF"/>
                </a:outerShdw>
              </a:effectLst>
              <a:uLnTx/>
              <a:uFillTx/>
              <a:latin typeface="Arial"/>
              <a:ea typeface="+mn-lt"/>
              <a:cs typeface="Arial"/>
            </a:endParaRPr>
          </a:p>
        </p:txBody>
      </p:sp>
      <p:sp>
        <p:nvSpPr>
          <p:cNvPr id="7172" name="Rectangle 4">
            <a:extLst>
              <a:ext uri="{FF2B5EF4-FFF2-40B4-BE49-F238E27FC236}">
                <a16:creationId xmlns:a16="http://schemas.microsoft.com/office/drawing/2014/main" id="{5C7F6DD8-3E59-44DB-990A-DDBB243806DF}"/>
              </a:ext>
            </a:extLst>
          </p:cNvPr>
          <p:cNvSpPr>
            <a:spLocks noChangeArrowheads="1"/>
          </p:cNvSpPr>
          <p:nvPr/>
        </p:nvSpPr>
        <p:spPr bwMode="auto">
          <a:xfrm>
            <a:off x="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3" name="Rectangle 5">
            <a:extLst>
              <a:ext uri="{FF2B5EF4-FFF2-40B4-BE49-F238E27FC236}">
                <a16:creationId xmlns:a16="http://schemas.microsoft.com/office/drawing/2014/main" id="{B730EBEB-59F1-421A-8479-7955D5161C10}"/>
              </a:ext>
            </a:extLst>
          </p:cNvPr>
          <p:cNvSpPr>
            <a:spLocks noChangeArrowheads="1"/>
          </p:cNvSpPr>
          <p:nvPr/>
        </p:nvSpPr>
        <p:spPr bwMode="auto">
          <a:xfrm>
            <a:off x="8839200" y="0"/>
            <a:ext cx="304800" cy="6858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4" name="Rectangle 6">
            <a:extLst>
              <a:ext uri="{FF2B5EF4-FFF2-40B4-BE49-F238E27FC236}">
                <a16:creationId xmlns:a16="http://schemas.microsoft.com/office/drawing/2014/main" id="{27BFA4C3-AC3D-4B91-AA4B-BD3281E16FAC}"/>
              </a:ext>
            </a:extLst>
          </p:cNvPr>
          <p:cNvSpPr>
            <a:spLocks noChangeArrowheads="1"/>
          </p:cNvSpPr>
          <p:nvPr/>
        </p:nvSpPr>
        <p:spPr bwMode="auto">
          <a:xfrm rot="5400000">
            <a:off x="4419600" y="-4419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5" name="Rectangle 7">
            <a:extLst>
              <a:ext uri="{FF2B5EF4-FFF2-40B4-BE49-F238E27FC236}">
                <a16:creationId xmlns:a16="http://schemas.microsoft.com/office/drawing/2014/main" id="{BC5FFD70-FCEC-4F83-837F-320558A7FC36}"/>
              </a:ext>
            </a:extLst>
          </p:cNvPr>
          <p:cNvSpPr>
            <a:spLocks noChangeArrowheads="1"/>
          </p:cNvSpPr>
          <p:nvPr/>
        </p:nvSpPr>
        <p:spPr bwMode="auto">
          <a:xfrm rot="5400000">
            <a:off x="4419600" y="2133600"/>
            <a:ext cx="304800" cy="91440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8" name="Line 8">
            <a:extLst>
              <a:ext uri="{FF2B5EF4-FFF2-40B4-BE49-F238E27FC236}">
                <a16:creationId xmlns:a16="http://schemas.microsoft.com/office/drawing/2014/main" id="{8E6AF006-C67B-47AF-9D11-130A23C2B310}"/>
              </a:ext>
            </a:extLst>
          </p:cNvPr>
          <p:cNvSpPr>
            <a:spLocks noChangeShapeType="1"/>
          </p:cNvSpPr>
          <p:nvPr/>
        </p:nvSpPr>
        <p:spPr bwMode="auto">
          <a:xfrm>
            <a:off x="533400" y="1371600"/>
            <a:ext cx="8001000" cy="0"/>
          </a:xfrm>
          <a:prstGeom prst="line">
            <a:avLst/>
          </a:prstGeom>
          <a:noFill/>
          <a:ln w="57150">
            <a:solidFill>
              <a:srgbClr val="663300"/>
            </a:solidFill>
            <a:round/>
            <a:headEnd/>
            <a:tailEnd/>
          </a:ln>
          <a:effectLst>
            <a:outerShdw dist="35921" dir="2700000" algn="ctr" rotWithShape="0">
              <a:schemeClr val="bg1"/>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 name="Slide Number Placeholder 3">
            <a:extLst>
              <a:ext uri="{FF2B5EF4-FFF2-40B4-BE49-F238E27FC236}">
                <a16:creationId xmlns:a16="http://schemas.microsoft.com/office/drawing/2014/main" id="{6CC23D70-2CBE-4C09-B009-22ACDC76F993}"/>
              </a:ext>
            </a:extLst>
          </p:cNvPr>
          <p:cNvSpPr>
            <a:spLocks noGrp="1"/>
          </p:cNvSpPr>
          <p:nvPr>
            <p:ph type="sldNum" sz="quarter" idx="12"/>
          </p:nvPr>
        </p:nvSpPr>
        <p:spPr/>
        <p:txBody>
          <a:bodyPr/>
          <a:lstStyle/>
          <a:p>
            <a:fld id="{89AB8C09-9829-4CA4-83F0-BC97CB956AD5}" type="slidenum">
              <a:rPr lang="en-US" altLang="en-US" smtClean="0"/>
              <a:pPr/>
              <a:t>53</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 calcmode="lin" valueType="num">
                                      <p:cBhvr>
                                        <p:cTn id="7" dur="500" fill="hold"/>
                                        <p:tgtEl>
                                          <p:spTgt spid="51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22">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5122">
                                            <p:txEl>
                                              <p:pRg st="1" end="1"/>
                                            </p:txEl>
                                          </p:spTgt>
                                        </p:tgtEl>
                                        <p:attrNameLst>
                                          <p:attrName>style.visibility</p:attrName>
                                        </p:attrNameLst>
                                      </p:cBhvr>
                                      <p:to>
                                        <p:strVal val="visible"/>
                                      </p:to>
                                    </p:set>
                                    <p:animEffect transition="in" filter="dissolve">
                                      <p:cBhvr>
                                        <p:cTn id="12" dur="500"/>
                                        <p:tgtEl>
                                          <p:spTgt spid="512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122">
                                            <p:txEl>
                                              <p:pRg st="2" end="2"/>
                                            </p:txEl>
                                          </p:spTgt>
                                        </p:tgtEl>
                                        <p:attrNameLst>
                                          <p:attrName>style.visibility</p:attrName>
                                        </p:attrNameLst>
                                      </p:cBhvr>
                                      <p:to>
                                        <p:strVal val="visible"/>
                                      </p:to>
                                    </p:set>
                                    <p:animEffect transition="in" filter="dissolve">
                                      <p:cBhvr>
                                        <p:cTn id="17" dur="500"/>
                                        <p:tgtEl>
                                          <p:spTgt spid="51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9468F8-D1DF-4E2A-AE09-A8B2979BE80F}"/>
              </a:ext>
            </a:extLst>
          </p:cNvPr>
          <p:cNvSpPr txBox="1"/>
          <p:nvPr/>
        </p:nvSpPr>
        <p:spPr>
          <a:xfrm>
            <a:off x="328475" y="346230"/>
            <a:ext cx="8451542" cy="563231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THE POLITICAL SITUATION IN THE LAND WHEN THE ISRAELITES ARRIVED…</a:t>
            </a:r>
          </a:p>
          <a:p>
            <a:pPr algn="ctr"/>
            <a:endParaRPr lang="en-US" sz="24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MANY TRIBES--NO STRONG, WIDE-RANGING POLITICAL ORGANIZATIONS</a:t>
            </a:r>
          </a:p>
          <a:p>
            <a:pPr marL="914400" lvl="1"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UNLIKE TIGRIS-EUPHRATES AREA AND NILE VALLEY, WHERE SMALL KINGDOMS, PRINCIPALITIES HAD UNITED</a:t>
            </a:r>
          </a:p>
          <a:p>
            <a:pPr marL="914400" lvl="1"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TOPOGRAPHY NOT CONDUCIVE TO UNITY</a:t>
            </a:r>
          </a:p>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MANY CITY-STATES EXISTED IN CANAAN.</a:t>
            </a:r>
          </a:p>
          <a:p>
            <a:pPr marL="914400" lvl="1"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FORTIFIED AGAINST ATTACK—OFTEN WALLED</a:t>
            </a:r>
          </a:p>
          <a:p>
            <a:pPr marL="914400" lvl="1"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SOMETIMES PAID TRIBUTE TO INVADERS FROM EUPHRATES OR NILE</a:t>
            </a:r>
          </a:p>
          <a:p>
            <a:pPr marL="914400" lvl="1"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SOMETIMES FORMED LEAGUES FOR COMMON DEFENSE AGAINST INVADERS SEEKING TO OCCUPY LAND</a:t>
            </a:r>
          </a:p>
        </p:txBody>
      </p:sp>
      <p:sp>
        <p:nvSpPr>
          <p:cNvPr id="5" name="Slide Number Placeholder 4">
            <a:extLst>
              <a:ext uri="{FF2B5EF4-FFF2-40B4-BE49-F238E27FC236}">
                <a16:creationId xmlns:a16="http://schemas.microsoft.com/office/drawing/2014/main" id="{1054334B-C880-4B43-B14C-4F2344050853}"/>
              </a:ext>
            </a:extLst>
          </p:cNvPr>
          <p:cNvSpPr>
            <a:spLocks noGrp="1"/>
          </p:cNvSpPr>
          <p:nvPr>
            <p:ph type="sldNum" sz="quarter" idx="12"/>
          </p:nvPr>
        </p:nvSpPr>
        <p:spPr/>
        <p:txBody>
          <a:bodyPr/>
          <a:lstStyle/>
          <a:p>
            <a:fld id="{D2261F51-76D0-4D10-BA18-01C4476C9750}" type="slidenum">
              <a:rPr lang="en-US" altLang="en-US" smtClean="0"/>
              <a:pPr/>
              <a:t>54</a:t>
            </a:fld>
            <a:endParaRPr lang="en-US" altLang="en-US"/>
          </a:p>
        </p:txBody>
      </p:sp>
    </p:spTree>
    <p:extLst>
      <p:ext uri="{BB962C8B-B14F-4D97-AF65-F5344CB8AC3E}">
        <p14:creationId xmlns:p14="http://schemas.microsoft.com/office/powerpoint/2010/main" val="171336747"/>
      </p:ext>
    </p:extLst>
  </p:cSld>
  <p:clrMapOvr>
    <a:masterClrMapping/>
  </p:clrMapOvr>
  <p:transition spd="slow">
    <p:split orient="vert"/>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9468F8-D1DF-4E2A-AE09-A8B2979BE80F}"/>
              </a:ext>
            </a:extLst>
          </p:cNvPr>
          <p:cNvSpPr txBox="1"/>
          <p:nvPr/>
        </p:nvSpPr>
        <p:spPr>
          <a:xfrm>
            <a:off x="328475" y="346230"/>
            <a:ext cx="8451542" cy="6001643"/>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THE RELIGIOUS SITUATION IN THE LAND WHEN THE ISRAELITES ARRIVED…</a:t>
            </a:r>
          </a:p>
          <a:p>
            <a:pPr algn="ctr"/>
            <a:endParaRPr lang="en-US" sz="24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POLYTHEISM WIDELY PRACTICED</a:t>
            </a:r>
          </a:p>
          <a:p>
            <a:pPr marL="914400" lvl="1"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EL WAS SUPREME GOD, WITH ASHERAH AS “WIFE”</a:t>
            </a:r>
          </a:p>
          <a:p>
            <a:pPr marL="1371600" lvl="2"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EL REGARDED AS CREATOR</a:t>
            </a:r>
          </a:p>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70 GODS, GODDESSES VIEWED AS OFFSPRING OF EL AND ASHERAH</a:t>
            </a:r>
          </a:p>
          <a:p>
            <a:pPr marL="914400" lvl="1"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CHIEF AMONG THEM WAS “HADAD” OR BAAL.</a:t>
            </a:r>
          </a:p>
          <a:p>
            <a:pPr marL="457200"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GODS HAD NO MORAL CHARACTER; SORDID RELIGIOUS PRACTICES RAMPANT</a:t>
            </a:r>
          </a:p>
          <a:p>
            <a:pPr marL="914400" lvl="1"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IDOL WORSHIP</a:t>
            </a:r>
          </a:p>
          <a:p>
            <a:pPr marL="914400" lvl="1"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“SACRED” PROSTITUTION</a:t>
            </a:r>
          </a:p>
          <a:p>
            <a:pPr marL="914400" lvl="1"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CHILD SACRIFICE</a:t>
            </a:r>
          </a:p>
          <a:p>
            <a:pPr marL="914400" lvl="1" indent="-457200">
              <a:buFont typeface="Arial" panose="020B0604020202020204" pitchFamily="34" charset="0"/>
              <a:buChar char="•"/>
            </a:pPr>
            <a:r>
              <a:rPr lang="en-US" sz="2400" b="1" dirty="0">
                <a:latin typeface="Calibri" panose="020F0502020204030204" pitchFamily="34" charset="0"/>
                <a:cs typeface="Calibri" panose="020F0502020204030204" pitchFamily="34" charset="0"/>
              </a:rPr>
              <a:t>SNAKE WORSHIP</a:t>
            </a:r>
          </a:p>
        </p:txBody>
      </p:sp>
      <p:sp>
        <p:nvSpPr>
          <p:cNvPr id="5" name="Slide Number Placeholder 4">
            <a:extLst>
              <a:ext uri="{FF2B5EF4-FFF2-40B4-BE49-F238E27FC236}">
                <a16:creationId xmlns:a16="http://schemas.microsoft.com/office/drawing/2014/main" id="{ABDC470F-BC2E-4D4F-83ED-9E8EC2008DDD}"/>
              </a:ext>
            </a:extLst>
          </p:cNvPr>
          <p:cNvSpPr>
            <a:spLocks noGrp="1"/>
          </p:cNvSpPr>
          <p:nvPr>
            <p:ph type="sldNum" sz="quarter" idx="12"/>
          </p:nvPr>
        </p:nvSpPr>
        <p:spPr/>
        <p:txBody>
          <a:bodyPr/>
          <a:lstStyle/>
          <a:p>
            <a:fld id="{D2261F51-76D0-4D10-BA18-01C4476C9750}" type="slidenum">
              <a:rPr lang="en-US" altLang="en-US" smtClean="0"/>
              <a:pPr/>
              <a:t>55</a:t>
            </a:fld>
            <a:endParaRPr lang="en-US" altLang="en-US"/>
          </a:p>
        </p:txBody>
      </p:sp>
    </p:spTree>
    <p:extLst>
      <p:ext uri="{BB962C8B-B14F-4D97-AF65-F5344CB8AC3E}">
        <p14:creationId xmlns:p14="http://schemas.microsoft.com/office/powerpoint/2010/main" val="1110273311"/>
      </p:ext>
    </p:extLst>
  </p:cSld>
  <p:clrMapOvr>
    <a:masterClrMapping/>
  </p:clrMapOvr>
  <p:transition spd="slow">
    <p:split orient="ver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9468F8-D1DF-4E2A-AE09-A8B2979BE80F}"/>
              </a:ext>
            </a:extLst>
          </p:cNvPr>
          <p:cNvSpPr txBox="1"/>
          <p:nvPr/>
        </p:nvSpPr>
        <p:spPr>
          <a:xfrm>
            <a:off x="328475" y="346230"/>
            <a:ext cx="8451542" cy="6063198"/>
          </a:xfrm>
          <a:prstGeom prst="rect">
            <a:avLst/>
          </a:prstGeom>
          <a:noFill/>
        </p:spPr>
        <p:txBody>
          <a:bodyPr wrap="square" rtlCol="0">
            <a:spAutoFit/>
          </a:bodyPr>
          <a:lstStyle/>
          <a:p>
            <a:pPr algn="ctr"/>
            <a:r>
              <a:rPr lang="en-US" sz="4400" b="1" dirty="0">
                <a:latin typeface="Calibri" panose="020F0502020204030204" pitchFamily="34" charset="0"/>
                <a:cs typeface="Calibri" panose="020F0502020204030204" pitchFamily="34" charset="0"/>
              </a:rPr>
              <a:t>WHEN THE ISRAELITES ARRIVED…</a:t>
            </a:r>
          </a:p>
          <a:p>
            <a:pPr algn="ctr"/>
            <a:endParaRPr lang="en-US" sz="2400" b="1"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b="1" dirty="0">
                <a:latin typeface="Calibri" panose="020F0502020204030204" pitchFamily="34" charset="0"/>
                <a:cs typeface="Calibri" panose="020F0502020204030204" pitchFamily="34" charset="0"/>
              </a:rPr>
              <a:t>FERTILE FARMLAND; ADVANCED AGRICULTURE</a:t>
            </a:r>
          </a:p>
          <a:p>
            <a:pPr marL="457200" indent="-457200">
              <a:buFont typeface="Arial" panose="020B0604020202020204" pitchFamily="34" charset="0"/>
              <a:buChar char="•"/>
            </a:pPr>
            <a:r>
              <a:rPr lang="en-US" sz="3200" b="1" dirty="0">
                <a:latin typeface="Calibri" panose="020F0502020204030204" pitchFamily="34" charset="0"/>
                <a:cs typeface="Calibri" panose="020F0502020204030204" pitchFamily="34" charset="0"/>
              </a:rPr>
              <a:t>ESTABLISHED TRADE ROUTES</a:t>
            </a:r>
          </a:p>
          <a:p>
            <a:pPr marL="457200" indent="-457200">
              <a:buFont typeface="Arial" panose="020B0604020202020204" pitchFamily="34" charset="0"/>
              <a:buChar char="•"/>
            </a:pPr>
            <a:r>
              <a:rPr lang="en-US" sz="3200" b="1" dirty="0">
                <a:latin typeface="Calibri" panose="020F0502020204030204" pitchFamily="34" charset="0"/>
                <a:cs typeface="Calibri" panose="020F0502020204030204" pitchFamily="34" charset="0"/>
              </a:rPr>
              <a:t>PEOPLE—LOTS OF THEM, BUT POLITICALLY AND MILITARILY WEAK</a:t>
            </a:r>
          </a:p>
          <a:p>
            <a:pPr marL="914400" lvl="1" indent="-457200">
              <a:buFont typeface="Arial" panose="020B0604020202020204" pitchFamily="34" charset="0"/>
              <a:buChar char="•"/>
            </a:pPr>
            <a:r>
              <a:rPr lang="en-US" sz="3200" b="1" dirty="0">
                <a:latin typeface="Calibri" panose="020F0502020204030204" pitchFamily="34" charset="0"/>
                <a:cs typeface="Calibri" panose="020F0502020204030204" pitchFamily="34" charset="0"/>
              </a:rPr>
              <a:t>7 TRIBES</a:t>
            </a:r>
          </a:p>
          <a:p>
            <a:pPr marL="914400" lvl="1" indent="-457200">
              <a:buFont typeface="Arial" panose="020B0604020202020204" pitchFamily="34" charset="0"/>
              <a:buChar char="•"/>
            </a:pPr>
            <a:r>
              <a:rPr lang="en-US" sz="3200" b="1" dirty="0">
                <a:latin typeface="Calibri" panose="020F0502020204030204" pitchFamily="34" charset="0"/>
                <a:cs typeface="Calibri" panose="020F0502020204030204" pitchFamily="34" charset="0"/>
              </a:rPr>
              <a:t>CITIES, OFTEN WALLED</a:t>
            </a:r>
          </a:p>
          <a:p>
            <a:pPr marL="914400" lvl="1" indent="-457200">
              <a:buFont typeface="Arial" panose="020B0604020202020204" pitchFamily="34" charset="0"/>
              <a:buChar char="•"/>
            </a:pPr>
            <a:r>
              <a:rPr lang="en-US" sz="3200" b="1" dirty="0">
                <a:latin typeface="Calibri" panose="020F0502020204030204" pitchFamily="34" charset="0"/>
                <a:cs typeface="Calibri" panose="020F0502020204030204" pitchFamily="34" charset="0"/>
              </a:rPr>
              <a:t>GIANTS</a:t>
            </a:r>
          </a:p>
          <a:p>
            <a:pPr marL="914400" lvl="1" indent="-457200">
              <a:buFont typeface="Arial" panose="020B0604020202020204" pitchFamily="34" charset="0"/>
              <a:buChar char="•"/>
            </a:pPr>
            <a:r>
              <a:rPr lang="en-US" sz="3200" b="1" dirty="0">
                <a:latin typeface="Calibri" panose="020F0502020204030204" pitchFamily="34" charset="0"/>
                <a:cs typeface="Calibri" panose="020F0502020204030204" pitchFamily="34" charset="0"/>
              </a:rPr>
              <a:t>SORDID, DEPRAVED, IDOLATROUS, POLYTHEISTIC RELIGION</a:t>
            </a:r>
          </a:p>
        </p:txBody>
      </p:sp>
      <p:sp>
        <p:nvSpPr>
          <p:cNvPr id="5" name="Slide Number Placeholder 4">
            <a:extLst>
              <a:ext uri="{FF2B5EF4-FFF2-40B4-BE49-F238E27FC236}">
                <a16:creationId xmlns:a16="http://schemas.microsoft.com/office/drawing/2014/main" id="{A0A11CD7-F3C8-4042-B52C-05BF940FCA3A}"/>
              </a:ext>
            </a:extLst>
          </p:cNvPr>
          <p:cNvSpPr>
            <a:spLocks noGrp="1"/>
          </p:cNvSpPr>
          <p:nvPr>
            <p:ph type="sldNum" sz="quarter" idx="12"/>
          </p:nvPr>
        </p:nvSpPr>
        <p:spPr/>
        <p:txBody>
          <a:bodyPr/>
          <a:lstStyle/>
          <a:p>
            <a:fld id="{D2261F51-76D0-4D10-BA18-01C4476C9750}" type="slidenum">
              <a:rPr lang="en-US" altLang="en-US" smtClean="0"/>
              <a:pPr/>
              <a:t>56</a:t>
            </a:fld>
            <a:endParaRPr lang="en-US" altLang="en-US"/>
          </a:p>
        </p:txBody>
      </p:sp>
    </p:spTree>
    <p:extLst>
      <p:ext uri="{BB962C8B-B14F-4D97-AF65-F5344CB8AC3E}">
        <p14:creationId xmlns:p14="http://schemas.microsoft.com/office/powerpoint/2010/main" val="457176137"/>
      </p:ext>
    </p:extLst>
  </p:cSld>
  <p:clrMapOvr>
    <a:masterClrMapping/>
  </p:clrMapOvr>
  <p:transition spd="slow">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13778-2827-400A-960A-29D145CCC102}"/>
              </a:ext>
            </a:extLst>
          </p:cNvPr>
          <p:cNvSpPr txBox="1"/>
          <p:nvPr/>
        </p:nvSpPr>
        <p:spPr>
          <a:xfrm>
            <a:off x="328474" y="301841"/>
            <a:ext cx="8495929" cy="4154984"/>
          </a:xfrm>
          <a:prstGeom prst="rect">
            <a:avLst/>
          </a:prstGeom>
          <a:noFill/>
        </p:spPr>
        <p:txBody>
          <a:bodyPr wrap="square" rtlCol="0">
            <a:spAutoFit/>
          </a:bodyPr>
          <a:lstStyle/>
          <a:p>
            <a:pPr algn="ctr"/>
            <a:r>
              <a:rPr lang="en-US" sz="4800" b="1" dirty="0"/>
              <a:t>A BOUNTIFUL LAND</a:t>
            </a:r>
          </a:p>
          <a:p>
            <a:pPr algn="ctr"/>
            <a:endParaRPr lang="en-US" sz="3600" b="1" dirty="0"/>
          </a:p>
          <a:p>
            <a:pPr algn="ctr"/>
            <a:r>
              <a:rPr lang="en-US" sz="3600" b="1" dirty="0"/>
              <a:t>“WE WENT INTO THE LAND WHERE YOU SENT US, AND IT CERTAINLY DOES FLOW WITH MILK AND HONEY, AND THIS IS ITS FRUIT.”  (NUM. 13:27, report of spies) (ESV)</a:t>
            </a:r>
          </a:p>
        </p:txBody>
      </p:sp>
      <p:sp>
        <p:nvSpPr>
          <p:cNvPr id="5" name="Slide Number Placeholder 4">
            <a:extLst>
              <a:ext uri="{FF2B5EF4-FFF2-40B4-BE49-F238E27FC236}">
                <a16:creationId xmlns:a16="http://schemas.microsoft.com/office/drawing/2014/main" id="{92ADCEAC-83AF-4872-9020-B14A6C37A068}"/>
              </a:ext>
            </a:extLst>
          </p:cNvPr>
          <p:cNvSpPr>
            <a:spLocks noGrp="1"/>
          </p:cNvSpPr>
          <p:nvPr>
            <p:ph type="sldNum" sz="quarter" idx="12"/>
          </p:nvPr>
        </p:nvSpPr>
        <p:spPr/>
        <p:txBody>
          <a:bodyPr/>
          <a:lstStyle/>
          <a:p>
            <a:fld id="{3A3325EE-2D39-4742-A48A-B8281B466295}" type="slidenum">
              <a:rPr lang="en-US" altLang="en-US" smtClean="0"/>
              <a:pPr/>
              <a:t>6</a:t>
            </a:fld>
            <a:endParaRPr lang="en-US" altLang="en-US"/>
          </a:p>
        </p:txBody>
      </p:sp>
    </p:spTree>
    <p:extLst>
      <p:ext uri="{BB962C8B-B14F-4D97-AF65-F5344CB8AC3E}">
        <p14:creationId xmlns:p14="http://schemas.microsoft.com/office/powerpoint/2010/main" val="2809447402"/>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13778-2827-400A-960A-29D145CCC102}"/>
              </a:ext>
            </a:extLst>
          </p:cNvPr>
          <p:cNvSpPr txBox="1"/>
          <p:nvPr/>
        </p:nvSpPr>
        <p:spPr>
          <a:xfrm>
            <a:off x="328474" y="301841"/>
            <a:ext cx="8495929" cy="6309420"/>
          </a:xfrm>
          <a:prstGeom prst="rect">
            <a:avLst/>
          </a:prstGeom>
          <a:noFill/>
        </p:spPr>
        <p:txBody>
          <a:bodyPr wrap="square" rtlCol="0">
            <a:spAutoFit/>
          </a:bodyPr>
          <a:lstStyle/>
          <a:p>
            <a:pPr algn="ctr"/>
            <a:r>
              <a:rPr lang="en-US" sz="4000" b="1" dirty="0"/>
              <a:t>A BOUNTIFUL LAND</a:t>
            </a:r>
          </a:p>
          <a:p>
            <a:pPr algn="ctr"/>
            <a:endParaRPr lang="en-US" sz="2800" b="1" dirty="0"/>
          </a:p>
          <a:p>
            <a:pPr algn="ctr"/>
            <a:r>
              <a:rPr lang="en-US" sz="2800" b="1" dirty="0"/>
              <a:t>“FOR THE LORD YOUR GOD IS BRINGING YOU INTO A GOOD LAND, A LAND OF BROOKS AND WATER, OF FOUNTAINS AND SPRINGS, FLOWING FORTH IN VALLEYS AND HILLS; A LAND OF WHEAT AND BARLEY, OF VINES AND FIG TREES AND POMEGRANATES, A LAND OF OLIVE OIL AND HONEY; A LAND WHERE YOU WILL EAT FOOD WITHOUT SCARCITY, IN WHICH YOU WILL NOT LACK ANYTHING; A LAND WHOSE STONES ARE IRON, AND OUT OF WHOSE HILLS YOU CAN DIG COPPER.” (DEUT. 11:14-17) (ESV)</a:t>
            </a:r>
          </a:p>
        </p:txBody>
      </p:sp>
      <p:sp>
        <p:nvSpPr>
          <p:cNvPr id="5" name="Slide Number Placeholder 4">
            <a:extLst>
              <a:ext uri="{FF2B5EF4-FFF2-40B4-BE49-F238E27FC236}">
                <a16:creationId xmlns:a16="http://schemas.microsoft.com/office/drawing/2014/main" id="{AD349234-D142-4C0C-83D6-64E213DAD1E1}"/>
              </a:ext>
            </a:extLst>
          </p:cNvPr>
          <p:cNvSpPr>
            <a:spLocks noGrp="1"/>
          </p:cNvSpPr>
          <p:nvPr>
            <p:ph type="sldNum" sz="quarter" idx="12"/>
          </p:nvPr>
        </p:nvSpPr>
        <p:spPr/>
        <p:txBody>
          <a:bodyPr/>
          <a:lstStyle/>
          <a:p>
            <a:fld id="{3A3325EE-2D39-4742-A48A-B8281B466295}" type="slidenum">
              <a:rPr lang="en-US" altLang="en-US" smtClean="0"/>
              <a:pPr/>
              <a:t>7</a:t>
            </a:fld>
            <a:endParaRPr lang="en-US" altLang="en-US"/>
          </a:p>
        </p:txBody>
      </p:sp>
    </p:spTree>
    <p:extLst>
      <p:ext uri="{BB962C8B-B14F-4D97-AF65-F5344CB8AC3E}">
        <p14:creationId xmlns:p14="http://schemas.microsoft.com/office/powerpoint/2010/main" val="2371670039"/>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0">
            <a:extLst>
              <a:ext uri="{FF2B5EF4-FFF2-40B4-BE49-F238E27FC236}">
                <a16:creationId xmlns:a16="http://schemas.microsoft.com/office/drawing/2014/main" id="{1158E9CD-4AE4-4F3D-8641-EFFF8C8CF561}"/>
              </a:ext>
            </a:extLst>
          </p:cNvPr>
          <p:cNvSpPr>
            <a:spLocks noChangeArrowheads="1"/>
          </p:cNvSpPr>
          <p:nvPr/>
        </p:nvSpPr>
        <p:spPr bwMode="auto">
          <a:xfrm>
            <a:off x="304800" y="304800"/>
            <a:ext cx="3962400" cy="6248400"/>
          </a:xfrm>
          <a:prstGeom prst="rect">
            <a:avLst/>
          </a:prstGeom>
          <a:solidFill>
            <a:srgbClr val="0000FF"/>
          </a:solidFill>
          <a:ln w="9525">
            <a:solidFill>
              <a:schemeClr val="tx1"/>
            </a:solidFill>
            <a:miter lim="800000"/>
            <a:headEnd/>
            <a:tailEnd/>
          </a:ln>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1" name="Rectangle 9">
            <a:extLst>
              <a:ext uri="{FF2B5EF4-FFF2-40B4-BE49-F238E27FC236}">
                <a16:creationId xmlns:a16="http://schemas.microsoft.com/office/drawing/2014/main" id="{FC3D696C-52BF-40EA-85C4-20755597D0D2}"/>
              </a:ext>
            </a:extLst>
          </p:cNvPr>
          <p:cNvSpPr>
            <a:spLocks noChangeArrowheads="1"/>
          </p:cNvSpPr>
          <p:nvPr/>
        </p:nvSpPr>
        <p:spPr bwMode="auto">
          <a:xfrm>
            <a:off x="381000" y="533400"/>
            <a:ext cx="3810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dirty="0">
                <a:ln>
                  <a:noFill/>
                </a:ln>
                <a:solidFill>
                  <a:srgbClr val="BBE0E3"/>
                </a:solidFill>
                <a:effectLst/>
                <a:uLnTx/>
                <a:uFillTx/>
                <a:latin typeface="Arial" panose="020B0604020202020204" pitchFamily="34" charset="0"/>
                <a:ea typeface="+mn-ea"/>
                <a:cs typeface="Arial" panose="020B0604020202020204" pitchFamily="34" charset="0"/>
              </a:rPr>
              <a:t>Distinct Parallel Zones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Mediterranean Sea</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Coastal Plain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Hill Country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Jordan Valley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High Tableland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Arabian Desert</a:t>
            </a:r>
          </a:p>
        </p:txBody>
      </p:sp>
      <p:pic>
        <p:nvPicPr>
          <p:cNvPr id="3076" name="Picture 19">
            <a:extLst>
              <a:ext uri="{FF2B5EF4-FFF2-40B4-BE49-F238E27FC236}">
                <a16:creationId xmlns:a16="http://schemas.microsoft.com/office/drawing/2014/main" id="{2D7AF1BB-20C2-4A5A-B529-1DBA0254A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638" y="304800"/>
            <a:ext cx="45005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Oval 13">
            <a:extLst>
              <a:ext uri="{FF2B5EF4-FFF2-40B4-BE49-F238E27FC236}">
                <a16:creationId xmlns:a16="http://schemas.microsoft.com/office/drawing/2014/main" id="{FA083FFB-5D97-4D1D-A44D-CF0AA41C6821}"/>
              </a:ext>
            </a:extLst>
          </p:cNvPr>
          <p:cNvSpPr>
            <a:spLocks noChangeArrowheads="1"/>
          </p:cNvSpPr>
          <p:nvPr/>
        </p:nvSpPr>
        <p:spPr bwMode="auto">
          <a:xfrm rot="868217">
            <a:off x="6049963" y="3019425"/>
            <a:ext cx="493712" cy="912813"/>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6" name="Oval 14">
            <a:extLst>
              <a:ext uri="{FF2B5EF4-FFF2-40B4-BE49-F238E27FC236}">
                <a16:creationId xmlns:a16="http://schemas.microsoft.com/office/drawing/2014/main" id="{7DC4D2FD-0847-46FD-8D5D-144F1D8E93CB}"/>
              </a:ext>
            </a:extLst>
          </p:cNvPr>
          <p:cNvSpPr>
            <a:spLocks noChangeArrowheads="1"/>
          </p:cNvSpPr>
          <p:nvPr/>
        </p:nvSpPr>
        <p:spPr bwMode="auto">
          <a:xfrm rot="868217">
            <a:off x="6661150" y="3087688"/>
            <a:ext cx="428625" cy="912812"/>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7" name="Oval 15">
            <a:extLst>
              <a:ext uri="{FF2B5EF4-FFF2-40B4-BE49-F238E27FC236}">
                <a16:creationId xmlns:a16="http://schemas.microsoft.com/office/drawing/2014/main" id="{F2CA4DAC-7D9F-4A59-AF27-61DEC04F9DDF}"/>
              </a:ext>
            </a:extLst>
          </p:cNvPr>
          <p:cNvSpPr>
            <a:spLocks noChangeArrowheads="1"/>
          </p:cNvSpPr>
          <p:nvPr/>
        </p:nvSpPr>
        <p:spPr bwMode="auto">
          <a:xfrm rot="868217">
            <a:off x="7118350" y="3086100"/>
            <a:ext cx="428625" cy="912813"/>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8" name="Oval 16">
            <a:extLst>
              <a:ext uri="{FF2B5EF4-FFF2-40B4-BE49-F238E27FC236}">
                <a16:creationId xmlns:a16="http://schemas.microsoft.com/office/drawing/2014/main" id="{69557F6B-BBB7-4388-A2FD-A5E1A4375D7C}"/>
              </a:ext>
            </a:extLst>
          </p:cNvPr>
          <p:cNvSpPr>
            <a:spLocks noChangeArrowheads="1"/>
          </p:cNvSpPr>
          <p:nvPr/>
        </p:nvSpPr>
        <p:spPr bwMode="auto">
          <a:xfrm rot="5400000">
            <a:off x="4962525" y="981075"/>
            <a:ext cx="608013" cy="1846263"/>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9" name="Oval 17">
            <a:extLst>
              <a:ext uri="{FF2B5EF4-FFF2-40B4-BE49-F238E27FC236}">
                <a16:creationId xmlns:a16="http://schemas.microsoft.com/office/drawing/2014/main" id="{DFF10748-36E0-4898-B02D-01B5532EED2D}"/>
              </a:ext>
            </a:extLst>
          </p:cNvPr>
          <p:cNvSpPr>
            <a:spLocks noChangeArrowheads="1"/>
          </p:cNvSpPr>
          <p:nvPr/>
        </p:nvSpPr>
        <p:spPr bwMode="auto">
          <a:xfrm rot="868217">
            <a:off x="7650163" y="3019425"/>
            <a:ext cx="493712" cy="912813"/>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90" name="Oval 18">
            <a:extLst>
              <a:ext uri="{FF2B5EF4-FFF2-40B4-BE49-F238E27FC236}">
                <a16:creationId xmlns:a16="http://schemas.microsoft.com/office/drawing/2014/main" id="{00D9303D-0F8B-41E7-9587-3B753E3393DE}"/>
              </a:ext>
            </a:extLst>
          </p:cNvPr>
          <p:cNvSpPr>
            <a:spLocks noChangeArrowheads="1"/>
          </p:cNvSpPr>
          <p:nvPr/>
        </p:nvSpPr>
        <p:spPr bwMode="auto">
          <a:xfrm>
            <a:off x="8534400" y="2746375"/>
            <a:ext cx="320675" cy="2816225"/>
          </a:xfrm>
          <a:prstGeom prst="ellipse">
            <a:avLst/>
          </a:prstGeom>
          <a:solidFill>
            <a:schemeClr val="bg1">
              <a:alpha val="45097"/>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3" name="Rectangle 13">
            <a:extLst>
              <a:ext uri="{FF2B5EF4-FFF2-40B4-BE49-F238E27FC236}">
                <a16:creationId xmlns:a16="http://schemas.microsoft.com/office/drawing/2014/main" id="{8435DED3-8CB0-456B-AB32-69BB544FDBA0}"/>
              </a:ext>
            </a:extLst>
          </p:cNvPr>
          <p:cNvSpPr>
            <a:spLocks noChangeArrowheads="1"/>
          </p:cNvSpPr>
          <p:nvPr/>
        </p:nvSpPr>
        <p:spPr bwMode="auto">
          <a:xfrm>
            <a:off x="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84" name="Rectangle 14">
            <a:extLst>
              <a:ext uri="{FF2B5EF4-FFF2-40B4-BE49-F238E27FC236}">
                <a16:creationId xmlns:a16="http://schemas.microsoft.com/office/drawing/2014/main" id="{A5BBBDFE-6096-4460-B04A-622319766D73}"/>
              </a:ext>
            </a:extLst>
          </p:cNvPr>
          <p:cNvSpPr>
            <a:spLocks noChangeArrowheads="1"/>
          </p:cNvSpPr>
          <p:nvPr/>
        </p:nvSpPr>
        <p:spPr bwMode="auto">
          <a:xfrm>
            <a:off x="891540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Rectangle 15">
            <a:extLst>
              <a:ext uri="{FF2B5EF4-FFF2-40B4-BE49-F238E27FC236}">
                <a16:creationId xmlns:a16="http://schemas.microsoft.com/office/drawing/2014/main" id="{93914009-BB49-41E8-83B4-98641529E6F7}"/>
              </a:ext>
            </a:extLst>
          </p:cNvPr>
          <p:cNvSpPr>
            <a:spLocks noChangeArrowheads="1"/>
          </p:cNvSpPr>
          <p:nvPr/>
        </p:nvSpPr>
        <p:spPr bwMode="auto">
          <a:xfrm>
            <a:off x="0" y="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Rectangle 16">
            <a:extLst>
              <a:ext uri="{FF2B5EF4-FFF2-40B4-BE49-F238E27FC236}">
                <a16:creationId xmlns:a16="http://schemas.microsoft.com/office/drawing/2014/main" id="{957E6760-8EA6-437D-B379-42517008649F}"/>
              </a:ext>
            </a:extLst>
          </p:cNvPr>
          <p:cNvSpPr>
            <a:spLocks noChangeArrowheads="1"/>
          </p:cNvSpPr>
          <p:nvPr/>
        </p:nvSpPr>
        <p:spPr bwMode="auto">
          <a:xfrm>
            <a:off x="0" y="662940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55D3230A-007B-4F17-BF19-5B0EC2F5F199}"/>
              </a:ext>
            </a:extLst>
          </p:cNvPr>
          <p:cNvSpPr>
            <a:spLocks noGrp="1"/>
          </p:cNvSpPr>
          <p:nvPr>
            <p:ph type="sldNum" sz="quarter" idx="12"/>
          </p:nvPr>
        </p:nvSpPr>
        <p:spPr/>
        <p:txBody>
          <a:bodyPr/>
          <a:lstStyle/>
          <a:p>
            <a:fld id="{3A3325EE-2D39-4742-A48A-B8281B466295}" type="slidenum">
              <a:rPr lang="en-US" altLang="en-US" smtClean="0"/>
              <a:pPr/>
              <a:t>8</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81">
                                            <p:txEl>
                                              <p:pRg st="0" end="0"/>
                                            </p:txEl>
                                          </p:spTgt>
                                        </p:tgtEl>
                                        <p:attrNameLst>
                                          <p:attrName>style.visibility</p:attrName>
                                        </p:attrNameLst>
                                      </p:cBhvr>
                                      <p:to>
                                        <p:strVal val="visible"/>
                                      </p:to>
                                    </p:set>
                                    <p:anim calcmode="lin" valueType="num">
                                      <p:cBhvr>
                                        <p:cTn id="7" dur="500" fill="hold"/>
                                        <p:tgtEl>
                                          <p:spTgt spid="308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8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081">
                                            <p:txEl>
                                              <p:pRg st="1" end="1"/>
                                            </p:txEl>
                                          </p:spTgt>
                                        </p:tgtEl>
                                        <p:attrNameLst>
                                          <p:attrName>style.visibility</p:attrName>
                                        </p:attrNameLst>
                                      </p:cBhvr>
                                      <p:to>
                                        <p:strVal val="visible"/>
                                      </p:to>
                                    </p:set>
                                    <p:animEffect transition="in" filter="dissolve">
                                      <p:cBhvr>
                                        <p:cTn id="13" dur="500"/>
                                        <p:tgtEl>
                                          <p:spTgt spid="3081">
                                            <p:txEl>
                                              <p:pRg st="1" end="1"/>
                                            </p:txEl>
                                          </p:spTgt>
                                        </p:tgtEl>
                                      </p:cBhvr>
                                    </p:animEffect>
                                  </p:childTnLst>
                                </p:cTn>
                              </p:par>
                            </p:childTnLst>
                          </p:cTn>
                        </p:par>
                        <p:par>
                          <p:cTn id="14" fill="hold" nodeType="afterGroup">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3088"/>
                                        </p:tgtEl>
                                        <p:attrNameLst>
                                          <p:attrName>style.visibility</p:attrName>
                                        </p:attrNameLst>
                                      </p:cBhvr>
                                      <p:to>
                                        <p:strVal val="visible"/>
                                      </p:to>
                                    </p:set>
                                    <p:anim calcmode="lin" valueType="num">
                                      <p:cBhvr>
                                        <p:cTn id="17" dur="500" fill="hold"/>
                                        <p:tgtEl>
                                          <p:spTgt spid="3088"/>
                                        </p:tgtEl>
                                        <p:attrNameLst>
                                          <p:attrName>ppt_w</p:attrName>
                                        </p:attrNameLst>
                                      </p:cBhvr>
                                      <p:tavLst>
                                        <p:tav tm="0">
                                          <p:val>
                                            <p:fltVal val="0"/>
                                          </p:val>
                                        </p:tav>
                                        <p:tav tm="100000">
                                          <p:val>
                                            <p:strVal val="#ppt_w"/>
                                          </p:val>
                                        </p:tav>
                                      </p:tavLst>
                                    </p:anim>
                                    <p:anim calcmode="lin" valueType="num">
                                      <p:cBhvr>
                                        <p:cTn id="18" dur="500" fill="hold"/>
                                        <p:tgtEl>
                                          <p:spTgt spid="3088"/>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3081">
                                            <p:txEl>
                                              <p:pRg st="2" end="2"/>
                                            </p:txEl>
                                          </p:spTgt>
                                        </p:tgtEl>
                                        <p:attrNameLst>
                                          <p:attrName>style.visibility</p:attrName>
                                        </p:attrNameLst>
                                      </p:cBhvr>
                                      <p:to>
                                        <p:strVal val="visible"/>
                                      </p:to>
                                    </p:set>
                                    <p:animEffect transition="in" filter="dissolve">
                                      <p:cBhvr>
                                        <p:cTn id="23" dur="500"/>
                                        <p:tgtEl>
                                          <p:spTgt spid="3081">
                                            <p:txEl>
                                              <p:pRg st="2" end="2"/>
                                            </p:txEl>
                                          </p:spTgt>
                                        </p:tgtEl>
                                      </p:cBhvr>
                                    </p:animEffect>
                                  </p:childTnLst>
                                </p:cTn>
                              </p:par>
                            </p:childTnLst>
                          </p:cTn>
                        </p:par>
                        <p:par>
                          <p:cTn id="24" fill="hold" nodeType="afterGroup">
                            <p:stCondLst>
                              <p:cond delay="500"/>
                            </p:stCondLst>
                            <p:childTnLst>
                              <p:par>
                                <p:cTn id="25" presetID="23" presetClass="entr" presetSubtype="16" fill="hold" grpId="0" nodeType="afterEffect">
                                  <p:stCondLst>
                                    <p:cond delay="0"/>
                                  </p:stCondLst>
                                  <p:childTnLst>
                                    <p:set>
                                      <p:cBhvr>
                                        <p:cTn id="26" dur="1" fill="hold">
                                          <p:stCondLst>
                                            <p:cond delay="0"/>
                                          </p:stCondLst>
                                        </p:cTn>
                                        <p:tgtEl>
                                          <p:spTgt spid="3085"/>
                                        </p:tgtEl>
                                        <p:attrNameLst>
                                          <p:attrName>style.visibility</p:attrName>
                                        </p:attrNameLst>
                                      </p:cBhvr>
                                      <p:to>
                                        <p:strVal val="visible"/>
                                      </p:to>
                                    </p:set>
                                    <p:anim calcmode="lin" valueType="num">
                                      <p:cBhvr>
                                        <p:cTn id="27" dur="500" fill="hold"/>
                                        <p:tgtEl>
                                          <p:spTgt spid="3085"/>
                                        </p:tgtEl>
                                        <p:attrNameLst>
                                          <p:attrName>ppt_w</p:attrName>
                                        </p:attrNameLst>
                                      </p:cBhvr>
                                      <p:tavLst>
                                        <p:tav tm="0">
                                          <p:val>
                                            <p:fltVal val="0"/>
                                          </p:val>
                                        </p:tav>
                                        <p:tav tm="100000">
                                          <p:val>
                                            <p:strVal val="#ppt_w"/>
                                          </p:val>
                                        </p:tav>
                                      </p:tavLst>
                                    </p:anim>
                                    <p:anim calcmode="lin" valueType="num">
                                      <p:cBhvr>
                                        <p:cTn id="28" dur="500" fill="hold"/>
                                        <p:tgtEl>
                                          <p:spTgt spid="3085"/>
                                        </p:tgtEl>
                                        <p:attrNameLst>
                                          <p:attrName>ppt_h</p:attrName>
                                        </p:attrNameLst>
                                      </p:cBhvr>
                                      <p:tavLst>
                                        <p:tav tm="0">
                                          <p:val>
                                            <p:fltVal val="0"/>
                                          </p:val>
                                        </p:tav>
                                        <p:tav tm="100000">
                                          <p:val>
                                            <p:strVal val="#ppt_h"/>
                                          </p:val>
                                        </p:tav>
                                      </p:tavLst>
                                    </p:anim>
                                  </p:childTnLst>
                                </p:cTn>
                              </p:par>
                              <p:par>
                                <p:cTn id="29" presetID="10" presetClass="exit" presetSubtype="0" fill="hold" grpId="1" nodeType="withEffect">
                                  <p:stCondLst>
                                    <p:cond delay="0"/>
                                  </p:stCondLst>
                                  <p:childTnLst>
                                    <p:animEffect transition="out" filter="fade">
                                      <p:cBhvr>
                                        <p:cTn id="30" dur="2000"/>
                                        <p:tgtEl>
                                          <p:spTgt spid="3088"/>
                                        </p:tgtEl>
                                      </p:cBhvr>
                                    </p:animEffect>
                                    <p:set>
                                      <p:cBhvr>
                                        <p:cTn id="31" dur="1" fill="hold">
                                          <p:stCondLst>
                                            <p:cond delay="1999"/>
                                          </p:stCondLst>
                                        </p:cTn>
                                        <p:tgtEl>
                                          <p:spTgt spid="3088"/>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3081">
                                            <p:txEl>
                                              <p:pRg st="3" end="3"/>
                                            </p:txEl>
                                          </p:spTgt>
                                        </p:tgtEl>
                                        <p:attrNameLst>
                                          <p:attrName>style.visibility</p:attrName>
                                        </p:attrNameLst>
                                      </p:cBhvr>
                                      <p:to>
                                        <p:strVal val="visible"/>
                                      </p:to>
                                    </p:set>
                                    <p:animEffect transition="in" filter="dissolve">
                                      <p:cBhvr>
                                        <p:cTn id="36" dur="500"/>
                                        <p:tgtEl>
                                          <p:spTgt spid="3081">
                                            <p:txEl>
                                              <p:pRg st="3" end="3"/>
                                            </p:txEl>
                                          </p:spTgt>
                                        </p:tgtEl>
                                      </p:cBhvr>
                                    </p:animEffect>
                                  </p:childTnLst>
                                </p:cTn>
                              </p:par>
                            </p:childTnLst>
                          </p:cTn>
                        </p:par>
                        <p:par>
                          <p:cTn id="37" fill="hold" nodeType="afterGroup">
                            <p:stCondLst>
                              <p:cond delay="500"/>
                            </p:stCondLst>
                            <p:childTnLst>
                              <p:par>
                                <p:cTn id="38" presetID="23" presetClass="entr" presetSubtype="16" fill="hold" grpId="0" nodeType="afterEffect">
                                  <p:stCondLst>
                                    <p:cond delay="0"/>
                                  </p:stCondLst>
                                  <p:childTnLst>
                                    <p:set>
                                      <p:cBhvr>
                                        <p:cTn id="39" dur="1" fill="hold">
                                          <p:stCondLst>
                                            <p:cond delay="0"/>
                                          </p:stCondLst>
                                        </p:cTn>
                                        <p:tgtEl>
                                          <p:spTgt spid="3086"/>
                                        </p:tgtEl>
                                        <p:attrNameLst>
                                          <p:attrName>style.visibility</p:attrName>
                                        </p:attrNameLst>
                                      </p:cBhvr>
                                      <p:to>
                                        <p:strVal val="visible"/>
                                      </p:to>
                                    </p:set>
                                    <p:anim calcmode="lin" valueType="num">
                                      <p:cBhvr>
                                        <p:cTn id="40" dur="500" fill="hold"/>
                                        <p:tgtEl>
                                          <p:spTgt spid="3086"/>
                                        </p:tgtEl>
                                        <p:attrNameLst>
                                          <p:attrName>ppt_w</p:attrName>
                                        </p:attrNameLst>
                                      </p:cBhvr>
                                      <p:tavLst>
                                        <p:tav tm="0">
                                          <p:val>
                                            <p:fltVal val="0"/>
                                          </p:val>
                                        </p:tav>
                                        <p:tav tm="100000">
                                          <p:val>
                                            <p:strVal val="#ppt_w"/>
                                          </p:val>
                                        </p:tav>
                                      </p:tavLst>
                                    </p:anim>
                                    <p:anim calcmode="lin" valueType="num">
                                      <p:cBhvr>
                                        <p:cTn id="41" dur="500" fill="hold"/>
                                        <p:tgtEl>
                                          <p:spTgt spid="3086"/>
                                        </p:tgtEl>
                                        <p:attrNameLst>
                                          <p:attrName>ppt_h</p:attrName>
                                        </p:attrNameLst>
                                      </p:cBhvr>
                                      <p:tavLst>
                                        <p:tav tm="0">
                                          <p:val>
                                            <p:fltVal val="0"/>
                                          </p:val>
                                        </p:tav>
                                        <p:tav tm="100000">
                                          <p:val>
                                            <p:strVal val="#ppt_h"/>
                                          </p:val>
                                        </p:tav>
                                      </p:tavLst>
                                    </p:anim>
                                  </p:childTnLst>
                                </p:cTn>
                              </p:par>
                              <p:par>
                                <p:cTn id="42" presetID="10" presetClass="exit" presetSubtype="0" fill="hold" grpId="1" nodeType="withEffect">
                                  <p:stCondLst>
                                    <p:cond delay="0"/>
                                  </p:stCondLst>
                                  <p:childTnLst>
                                    <p:animEffect transition="out" filter="fade">
                                      <p:cBhvr>
                                        <p:cTn id="43" dur="2000"/>
                                        <p:tgtEl>
                                          <p:spTgt spid="3085"/>
                                        </p:tgtEl>
                                      </p:cBhvr>
                                    </p:animEffect>
                                    <p:set>
                                      <p:cBhvr>
                                        <p:cTn id="44" dur="1" fill="hold">
                                          <p:stCondLst>
                                            <p:cond delay="1999"/>
                                          </p:stCondLst>
                                        </p:cTn>
                                        <p:tgtEl>
                                          <p:spTgt spid="3085"/>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3081">
                                            <p:txEl>
                                              <p:pRg st="4" end="4"/>
                                            </p:txEl>
                                          </p:spTgt>
                                        </p:tgtEl>
                                        <p:attrNameLst>
                                          <p:attrName>style.visibility</p:attrName>
                                        </p:attrNameLst>
                                      </p:cBhvr>
                                      <p:to>
                                        <p:strVal val="visible"/>
                                      </p:to>
                                    </p:set>
                                    <p:animEffect transition="in" filter="dissolve">
                                      <p:cBhvr>
                                        <p:cTn id="49" dur="500"/>
                                        <p:tgtEl>
                                          <p:spTgt spid="3081">
                                            <p:txEl>
                                              <p:pRg st="4" end="4"/>
                                            </p:txEl>
                                          </p:spTgt>
                                        </p:tgtEl>
                                      </p:cBhvr>
                                    </p:animEffect>
                                  </p:childTnLst>
                                </p:cTn>
                              </p:par>
                            </p:childTnLst>
                          </p:cTn>
                        </p:par>
                        <p:par>
                          <p:cTn id="50" fill="hold" nodeType="afterGroup">
                            <p:stCondLst>
                              <p:cond delay="500"/>
                            </p:stCondLst>
                            <p:childTnLst>
                              <p:par>
                                <p:cTn id="51" presetID="23" presetClass="entr" presetSubtype="16" fill="hold" grpId="0" nodeType="afterEffect">
                                  <p:stCondLst>
                                    <p:cond delay="0"/>
                                  </p:stCondLst>
                                  <p:childTnLst>
                                    <p:set>
                                      <p:cBhvr>
                                        <p:cTn id="52" dur="1" fill="hold">
                                          <p:stCondLst>
                                            <p:cond delay="0"/>
                                          </p:stCondLst>
                                        </p:cTn>
                                        <p:tgtEl>
                                          <p:spTgt spid="3087"/>
                                        </p:tgtEl>
                                        <p:attrNameLst>
                                          <p:attrName>style.visibility</p:attrName>
                                        </p:attrNameLst>
                                      </p:cBhvr>
                                      <p:to>
                                        <p:strVal val="visible"/>
                                      </p:to>
                                    </p:set>
                                    <p:anim calcmode="lin" valueType="num">
                                      <p:cBhvr>
                                        <p:cTn id="53" dur="500" fill="hold"/>
                                        <p:tgtEl>
                                          <p:spTgt spid="3087"/>
                                        </p:tgtEl>
                                        <p:attrNameLst>
                                          <p:attrName>ppt_w</p:attrName>
                                        </p:attrNameLst>
                                      </p:cBhvr>
                                      <p:tavLst>
                                        <p:tav tm="0">
                                          <p:val>
                                            <p:fltVal val="0"/>
                                          </p:val>
                                        </p:tav>
                                        <p:tav tm="100000">
                                          <p:val>
                                            <p:strVal val="#ppt_w"/>
                                          </p:val>
                                        </p:tav>
                                      </p:tavLst>
                                    </p:anim>
                                    <p:anim calcmode="lin" valueType="num">
                                      <p:cBhvr>
                                        <p:cTn id="54" dur="500" fill="hold"/>
                                        <p:tgtEl>
                                          <p:spTgt spid="3087"/>
                                        </p:tgtEl>
                                        <p:attrNameLst>
                                          <p:attrName>ppt_h</p:attrName>
                                        </p:attrNameLst>
                                      </p:cBhvr>
                                      <p:tavLst>
                                        <p:tav tm="0">
                                          <p:val>
                                            <p:fltVal val="0"/>
                                          </p:val>
                                        </p:tav>
                                        <p:tav tm="100000">
                                          <p:val>
                                            <p:strVal val="#ppt_h"/>
                                          </p:val>
                                        </p:tav>
                                      </p:tavLst>
                                    </p:anim>
                                  </p:childTnLst>
                                </p:cTn>
                              </p:par>
                              <p:par>
                                <p:cTn id="55" presetID="10" presetClass="exit" presetSubtype="0" fill="hold" grpId="1" nodeType="withEffect">
                                  <p:stCondLst>
                                    <p:cond delay="0"/>
                                  </p:stCondLst>
                                  <p:childTnLst>
                                    <p:animEffect transition="out" filter="fade">
                                      <p:cBhvr>
                                        <p:cTn id="56" dur="2000"/>
                                        <p:tgtEl>
                                          <p:spTgt spid="3086"/>
                                        </p:tgtEl>
                                      </p:cBhvr>
                                    </p:animEffect>
                                    <p:set>
                                      <p:cBhvr>
                                        <p:cTn id="57" dur="1" fill="hold">
                                          <p:stCondLst>
                                            <p:cond delay="1999"/>
                                          </p:stCondLst>
                                        </p:cTn>
                                        <p:tgtEl>
                                          <p:spTgt spid="3086"/>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3081">
                                            <p:txEl>
                                              <p:pRg st="5" end="5"/>
                                            </p:txEl>
                                          </p:spTgt>
                                        </p:tgtEl>
                                        <p:attrNameLst>
                                          <p:attrName>style.visibility</p:attrName>
                                        </p:attrNameLst>
                                      </p:cBhvr>
                                      <p:to>
                                        <p:strVal val="visible"/>
                                      </p:to>
                                    </p:set>
                                    <p:animEffect transition="in" filter="dissolve">
                                      <p:cBhvr>
                                        <p:cTn id="62" dur="500"/>
                                        <p:tgtEl>
                                          <p:spTgt spid="3081">
                                            <p:txEl>
                                              <p:pRg st="5" end="5"/>
                                            </p:txEl>
                                          </p:spTgt>
                                        </p:tgtEl>
                                      </p:cBhvr>
                                    </p:animEffect>
                                  </p:childTnLst>
                                </p:cTn>
                              </p:par>
                            </p:childTnLst>
                          </p:cTn>
                        </p:par>
                        <p:par>
                          <p:cTn id="63" fill="hold" nodeType="afterGroup">
                            <p:stCondLst>
                              <p:cond delay="500"/>
                            </p:stCondLst>
                            <p:childTnLst>
                              <p:par>
                                <p:cTn id="64" presetID="23" presetClass="entr" presetSubtype="16" fill="hold" grpId="0" nodeType="afterEffect">
                                  <p:stCondLst>
                                    <p:cond delay="0"/>
                                  </p:stCondLst>
                                  <p:childTnLst>
                                    <p:set>
                                      <p:cBhvr>
                                        <p:cTn id="65" dur="1" fill="hold">
                                          <p:stCondLst>
                                            <p:cond delay="0"/>
                                          </p:stCondLst>
                                        </p:cTn>
                                        <p:tgtEl>
                                          <p:spTgt spid="3089"/>
                                        </p:tgtEl>
                                        <p:attrNameLst>
                                          <p:attrName>style.visibility</p:attrName>
                                        </p:attrNameLst>
                                      </p:cBhvr>
                                      <p:to>
                                        <p:strVal val="visible"/>
                                      </p:to>
                                    </p:set>
                                    <p:anim calcmode="lin" valueType="num">
                                      <p:cBhvr>
                                        <p:cTn id="66" dur="500" fill="hold"/>
                                        <p:tgtEl>
                                          <p:spTgt spid="3089"/>
                                        </p:tgtEl>
                                        <p:attrNameLst>
                                          <p:attrName>ppt_w</p:attrName>
                                        </p:attrNameLst>
                                      </p:cBhvr>
                                      <p:tavLst>
                                        <p:tav tm="0">
                                          <p:val>
                                            <p:fltVal val="0"/>
                                          </p:val>
                                        </p:tav>
                                        <p:tav tm="100000">
                                          <p:val>
                                            <p:strVal val="#ppt_w"/>
                                          </p:val>
                                        </p:tav>
                                      </p:tavLst>
                                    </p:anim>
                                    <p:anim calcmode="lin" valueType="num">
                                      <p:cBhvr>
                                        <p:cTn id="67" dur="500" fill="hold"/>
                                        <p:tgtEl>
                                          <p:spTgt spid="3089"/>
                                        </p:tgtEl>
                                        <p:attrNameLst>
                                          <p:attrName>ppt_h</p:attrName>
                                        </p:attrNameLst>
                                      </p:cBhvr>
                                      <p:tavLst>
                                        <p:tav tm="0">
                                          <p:val>
                                            <p:fltVal val="0"/>
                                          </p:val>
                                        </p:tav>
                                        <p:tav tm="100000">
                                          <p:val>
                                            <p:strVal val="#ppt_h"/>
                                          </p:val>
                                        </p:tav>
                                      </p:tavLst>
                                    </p:anim>
                                  </p:childTnLst>
                                </p:cTn>
                              </p:par>
                              <p:par>
                                <p:cTn id="68" presetID="10" presetClass="exit" presetSubtype="0" fill="hold" grpId="1" nodeType="withEffect">
                                  <p:stCondLst>
                                    <p:cond delay="0"/>
                                  </p:stCondLst>
                                  <p:childTnLst>
                                    <p:animEffect transition="out" filter="fade">
                                      <p:cBhvr>
                                        <p:cTn id="69" dur="2000"/>
                                        <p:tgtEl>
                                          <p:spTgt spid="3087"/>
                                        </p:tgtEl>
                                      </p:cBhvr>
                                    </p:animEffect>
                                    <p:set>
                                      <p:cBhvr>
                                        <p:cTn id="70" dur="1" fill="hold">
                                          <p:stCondLst>
                                            <p:cond delay="1999"/>
                                          </p:stCondLst>
                                        </p:cTn>
                                        <p:tgtEl>
                                          <p:spTgt spid="3087"/>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3081">
                                            <p:txEl>
                                              <p:pRg st="6" end="6"/>
                                            </p:txEl>
                                          </p:spTgt>
                                        </p:tgtEl>
                                        <p:attrNameLst>
                                          <p:attrName>style.visibility</p:attrName>
                                        </p:attrNameLst>
                                      </p:cBhvr>
                                      <p:to>
                                        <p:strVal val="visible"/>
                                      </p:to>
                                    </p:set>
                                    <p:animEffect transition="in" filter="dissolve">
                                      <p:cBhvr>
                                        <p:cTn id="75" dur="500"/>
                                        <p:tgtEl>
                                          <p:spTgt spid="3081">
                                            <p:txEl>
                                              <p:pRg st="6" end="6"/>
                                            </p:txEl>
                                          </p:spTgt>
                                        </p:tgtEl>
                                      </p:cBhvr>
                                    </p:animEffect>
                                  </p:childTnLst>
                                </p:cTn>
                              </p:par>
                            </p:childTnLst>
                          </p:cTn>
                        </p:par>
                        <p:par>
                          <p:cTn id="76" fill="hold" nodeType="afterGroup">
                            <p:stCondLst>
                              <p:cond delay="500"/>
                            </p:stCondLst>
                            <p:childTnLst>
                              <p:par>
                                <p:cTn id="77" presetID="23" presetClass="entr" presetSubtype="16" fill="hold" grpId="0" nodeType="afterEffect">
                                  <p:stCondLst>
                                    <p:cond delay="0"/>
                                  </p:stCondLst>
                                  <p:childTnLst>
                                    <p:set>
                                      <p:cBhvr>
                                        <p:cTn id="78" dur="1" fill="hold">
                                          <p:stCondLst>
                                            <p:cond delay="0"/>
                                          </p:stCondLst>
                                        </p:cTn>
                                        <p:tgtEl>
                                          <p:spTgt spid="3090"/>
                                        </p:tgtEl>
                                        <p:attrNameLst>
                                          <p:attrName>style.visibility</p:attrName>
                                        </p:attrNameLst>
                                      </p:cBhvr>
                                      <p:to>
                                        <p:strVal val="visible"/>
                                      </p:to>
                                    </p:set>
                                    <p:anim calcmode="lin" valueType="num">
                                      <p:cBhvr>
                                        <p:cTn id="79" dur="500" fill="hold"/>
                                        <p:tgtEl>
                                          <p:spTgt spid="3090"/>
                                        </p:tgtEl>
                                        <p:attrNameLst>
                                          <p:attrName>ppt_w</p:attrName>
                                        </p:attrNameLst>
                                      </p:cBhvr>
                                      <p:tavLst>
                                        <p:tav tm="0">
                                          <p:val>
                                            <p:fltVal val="0"/>
                                          </p:val>
                                        </p:tav>
                                        <p:tav tm="100000">
                                          <p:val>
                                            <p:strVal val="#ppt_w"/>
                                          </p:val>
                                        </p:tav>
                                      </p:tavLst>
                                    </p:anim>
                                    <p:anim calcmode="lin" valueType="num">
                                      <p:cBhvr>
                                        <p:cTn id="80" dur="500" fill="hold"/>
                                        <p:tgtEl>
                                          <p:spTgt spid="3090"/>
                                        </p:tgtEl>
                                        <p:attrNameLst>
                                          <p:attrName>ppt_h</p:attrName>
                                        </p:attrNameLst>
                                      </p:cBhvr>
                                      <p:tavLst>
                                        <p:tav tm="0">
                                          <p:val>
                                            <p:fltVal val="0"/>
                                          </p:val>
                                        </p:tav>
                                        <p:tav tm="100000">
                                          <p:val>
                                            <p:strVal val="#ppt_h"/>
                                          </p:val>
                                        </p:tav>
                                      </p:tavLst>
                                    </p:anim>
                                  </p:childTnLst>
                                </p:cTn>
                              </p:par>
                              <p:par>
                                <p:cTn id="81" presetID="10" presetClass="exit" presetSubtype="0" fill="hold" grpId="1" nodeType="withEffect">
                                  <p:stCondLst>
                                    <p:cond delay="0"/>
                                  </p:stCondLst>
                                  <p:childTnLst>
                                    <p:animEffect transition="out" filter="fade">
                                      <p:cBhvr>
                                        <p:cTn id="82" dur="2000"/>
                                        <p:tgtEl>
                                          <p:spTgt spid="3089"/>
                                        </p:tgtEl>
                                      </p:cBhvr>
                                    </p:animEffect>
                                    <p:set>
                                      <p:cBhvr>
                                        <p:cTn id="83" dur="1" fill="hold">
                                          <p:stCondLst>
                                            <p:cond delay="1999"/>
                                          </p:stCondLst>
                                        </p:cTn>
                                        <p:tgtEl>
                                          <p:spTgt spid="30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animBg="1"/>
      <p:bldP spid="3085" grpId="1" animBg="1"/>
      <p:bldP spid="3086" grpId="0" animBg="1"/>
      <p:bldP spid="3086" grpId="1" animBg="1"/>
      <p:bldP spid="3087" grpId="0" animBg="1"/>
      <p:bldP spid="3087" grpId="1" animBg="1"/>
      <p:bldP spid="3088" grpId="0" animBg="1"/>
      <p:bldP spid="3088" grpId="1" animBg="1"/>
      <p:bldP spid="3089" grpId="0" animBg="1"/>
      <p:bldP spid="3089" grpId="1" animBg="1"/>
      <p:bldP spid="309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a:extLst>
              <a:ext uri="{FF2B5EF4-FFF2-40B4-BE49-F238E27FC236}">
                <a16:creationId xmlns:a16="http://schemas.microsoft.com/office/drawing/2014/main" id="{BFBBE9B7-8FBE-4A5C-AFE1-8A465C9FB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04800"/>
            <a:ext cx="3962400" cy="625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4">
            <a:extLst>
              <a:ext uri="{FF2B5EF4-FFF2-40B4-BE49-F238E27FC236}">
                <a16:creationId xmlns:a16="http://schemas.microsoft.com/office/drawing/2014/main" id="{835CCE72-E7D4-4992-A4A0-C48C8189F1DA}"/>
              </a:ext>
            </a:extLst>
          </p:cNvPr>
          <p:cNvSpPr>
            <a:spLocks noChangeArrowheads="1"/>
          </p:cNvSpPr>
          <p:nvPr/>
        </p:nvSpPr>
        <p:spPr bwMode="auto">
          <a:xfrm>
            <a:off x="304800" y="914400"/>
            <a:ext cx="4572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Three Divisions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Plain of Phoenicia</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Sea Trade</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Canaanites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Plain of Sharon</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lang="en-US" altLang="en-US" sz="2600" b="0" dirty="0">
                <a:solidFill>
                  <a:srgbClr val="000000"/>
                </a:solidFill>
              </a:rPr>
              <a:t>W</a:t>
            </a:r>
            <a:r>
              <a:rPr kumimoji="0" lang="en-US" alt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 marshy, crocs</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Canaanites occupied</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en-US" sz="3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Plain of Philistia</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Very fertile</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2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Land of the Philistines</a:t>
            </a:r>
          </a:p>
        </p:txBody>
      </p:sp>
      <p:sp>
        <p:nvSpPr>
          <p:cNvPr id="6149" name="Oval 5">
            <a:extLst>
              <a:ext uri="{FF2B5EF4-FFF2-40B4-BE49-F238E27FC236}">
                <a16:creationId xmlns:a16="http://schemas.microsoft.com/office/drawing/2014/main" id="{BD10CA97-3BE5-40A7-ADFB-7DEFCF55AF87}"/>
              </a:ext>
            </a:extLst>
          </p:cNvPr>
          <p:cNvSpPr>
            <a:spLocks noChangeArrowheads="1"/>
          </p:cNvSpPr>
          <p:nvPr/>
        </p:nvSpPr>
        <p:spPr bwMode="auto">
          <a:xfrm rot="1237539">
            <a:off x="7996238" y="295275"/>
            <a:ext cx="862012" cy="1349375"/>
          </a:xfrm>
          <a:prstGeom prst="ellipse">
            <a:avLst/>
          </a:prstGeom>
          <a:solidFill>
            <a:schemeClr val="bg1">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50" name="Oval 6">
            <a:extLst>
              <a:ext uri="{FF2B5EF4-FFF2-40B4-BE49-F238E27FC236}">
                <a16:creationId xmlns:a16="http://schemas.microsoft.com/office/drawing/2014/main" id="{77195AAD-2733-40D8-9AAC-241E2043022D}"/>
              </a:ext>
            </a:extLst>
          </p:cNvPr>
          <p:cNvSpPr>
            <a:spLocks noChangeArrowheads="1"/>
          </p:cNvSpPr>
          <p:nvPr/>
        </p:nvSpPr>
        <p:spPr bwMode="auto">
          <a:xfrm rot="721857">
            <a:off x="7218363" y="2667000"/>
            <a:ext cx="863600" cy="1512888"/>
          </a:xfrm>
          <a:prstGeom prst="ellipse">
            <a:avLst/>
          </a:prstGeom>
          <a:solidFill>
            <a:schemeClr val="bg1">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51" name="Oval 7">
            <a:extLst>
              <a:ext uri="{FF2B5EF4-FFF2-40B4-BE49-F238E27FC236}">
                <a16:creationId xmlns:a16="http://schemas.microsoft.com/office/drawing/2014/main" id="{DB6D61C6-66BA-4CC8-94DF-2CFD128BD747}"/>
              </a:ext>
            </a:extLst>
          </p:cNvPr>
          <p:cNvSpPr>
            <a:spLocks noChangeArrowheads="1"/>
          </p:cNvSpPr>
          <p:nvPr/>
        </p:nvSpPr>
        <p:spPr bwMode="auto">
          <a:xfrm rot="1643340">
            <a:off x="6559550" y="3984625"/>
            <a:ext cx="958850" cy="2003425"/>
          </a:xfrm>
          <a:prstGeom prst="ellipse">
            <a:avLst/>
          </a:prstGeom>
          <a:solidFill>
            <a:schemeClr val="bg1">
              <a:alpha val="3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52" name="Text Box 8">
            <a:extLst>
              <a:ext uri="{FF2B5EF4-FFF2-40B4-BE49-F238E27FC236}">
                <a16:creationId xmlns:a16="http://schemas.microsoft.com/office/drawing/2014/main" id="{4ADA037F-6D9F-4DDD-8B4B-3758DA491487}"/>
              </a:ext>
            </a:extLst>
          </p:cNvPr>
          <p:cNvSpPr txBox="1">
            <a:spLocks noChangeArrowheads="1"/>
          </p:cNvSpPr>
          <p:nvPr/>
        </p:nvSpPr>
        <p:spPr bwMode="auto">
          <a:xfrm>
            <a:off x="228600" y="228600"/>
            <a:ext cx="4648200" cy="67786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800" b="1" i="0" u="none" strike="noStrike" kern="1200" cap="none" spc="0" normalizeH="0" baseline="0" noProof="0" dirty="0">
                <a:ln>
                  <a:noFill/>
                </a:ln>
                <a:solidFill>
                  <a:srgbClr val="33339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Coastal Plain</a:t>
            </a:r>
          </a:p>
        </p:txBody>
      </p:sp>
      <p:sp>
        <p:nvSpPr>
          <p:cNvPr id="2" name="Rectangle 10">
            <a:extLst>
              <a:ext uri="{FF2B5EF4-FFF2-40B4-BE49-F238E27FC236}">
                <a16:creationId xmlns:a16="http://schemas.microsoft.com/office/drawing/2014/main" id="{0CE0031D-43FF-46D8-A9CD-D124565E9FD8}"/>
              </a:ext>
            </a:extLst>
          </p:cNvPr>
          <p:cNvSpPr>
            <a:spLocks noChangeArrowheads="1"/>
          </p:cNvSpPr>
          <p:nvPr/>
        </p:nvSpPr>
        <p:spPr bwMode="auto">
          <a:xfrm>
            <a:off x="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Rectangle 11">
            <a:extLst>
              <a:ext uri="{FF2B5EF4-FFF2-40B4-BE49-F238E27FC236}">
                <a16:creationId xmlns:a16="http://schemas.microsoft.com/office/drawing/2014/main" id="{A17AB30D-F0F2-4ED8-A90A-06A1E20353EE}"/>
              </a:ext>
            </a:extLst>
          </p:cNvPr>
          <p:cNvSpPr>
            <a:spLocks noChangeArrowheads="1"/>
          </p:cNvSpPr>
          <p:nvPr/>
        </p:nvSpPr>
        <p:spPr bwMode="auto">
          <a:xfrm>
            <a:off x="8915400" y="0"/>
            <a:ext cx="228600" cy="68580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54" name="Rectangle 12">
            <a:extLst>
              <a:ext uri="{FF2B5EF4-FFF2-40B4-BE49-F238E27FC236}">
                <a16:creationId xmlns:a16="http://schemas.microsoft.com/office/drawing/2014/main" id="{62E2B243-D699-4571-ACA0-EC8AEE7386F6}"/>
              </a:ext>
            </a:extLst>
          </p:cNvPr>
          <p:cNvSpPr>
            <a:spLocks noChangeArrowheads="1"/>
          </p:cNvSpPr>
          <p:nvPr/>
        </p:nvSpPr>
        <p:spPr bwMode="auto">
          <a:xfrm>
            <a:off x="0" y="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55" name="Rectangle 13">
            <a:extLst>
              <a:ext uri="{FF2B5EF4-FFF2-40B4-BE49-F238E27FC236}">
                <a16:creationId xmlns:a16="http://schemas.microsoft.com/office/drawing/2014/main" id="{25BB88E5-4DEB-439E-A2B9-1A8D5C2FA707}"/>
              </a:ext>
            </a:extLst>
          </p:cNvPr>
          <p:cNvSpPr>
            <a:spLocks noChangeArrowheads="1"/>
          </p:cNvSpPr>
          <p:nvPr/>
        </p:nvSpPr>
        <p:spPr bwMode="auto">
          <a:xfrm>
            <a:off x="0" y="6629400"/>
            <a:ext cx="9144000" cy="228600"/>
          </a:xfrm>
          <a:prstGeom prst="rect">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30313696-FDDE-44E8-9EC1-AECF8693AC7E}"/>
              </a:ext>
            </a:extLst>
          </p:cNvPr>
          <p:cNvSpPr>
            <a:spLocks noGrp="1"/>
          </p:cNvSpPr>
          <p:nvPr>
            <p:ph type="sldNum" sz="quarter" idx="12"/>
          </p:nvPr>
        </p:nvSpPr>
        <p:spPr/>
        <p:txBody>
          <a:bodyPr/>
          <a:lstStyle/>
          <a:p>
            <a:fld id="{3A3325EE-2D39-4742-A48A-B8281B466295}" type="slidenum">
              <a:rPr lang="en-US" altLang="en-US" smtClean="0"/>
              <a:pPr/>
              <a:t>9</a:t>
            </a:fld>
            <a:endParaRPr lang="en-US" alt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fade">
                                      <p:cBhvr>
                                        <p:cTn id="7" dur="2000"/>
                                        <p:tgtEl>
                                          <p:spTgt spid="6153"/>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6152"/>
                                        </p:tgtEl>
                                        <p:attrNameLst>
                                          <p:attrName>style.visibility</p:attrName>
                                        </p:attrNameLst>
                                      </p:cBhvr>
                                      <p:to>
                                        <p:strVal val="visible"/>
                                      </p:to>
                                    </p:set>
                                    <p:anim calcmode="lin" valueType="num">
                                      <p:cBhvr>
                                        <p:cTn id="11" dur="500" fill="hold"/>
                                        <p:tgtEl>
                                          <p:spTgt spid="6152"/>
                                        </p:tgtEl>
                                        <p:attrNameLst>
                                          <p:attrName>ppt_w</p:attrName>
                                        </p:attrNameLst>
                                      </p:cBhvr>
                                      <p:tavLst>
                                        <p:tav tm="0">
                                          <p:val>
                                            <p:fltVal val="0"/>
                                          </p:val>
                                        </p:tav>
                                        <p:tav tm="100000">
                                          <p:val>
                                            <p:strVal val="#ppt_w"/>
                                          </p:val>
                                        </p:tav>
                                      </p:tavLst>
                                    </p:anim>
                                    <p:anim calcmode="lin" valueType="num">
                                      <p:cBhvr>
                                        <p:cTn id="12" dur="500" fill="hold"/>
                                        <p:tgtEl>
                                          <p:spTgt spid="6152"/>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6148">
                                            <p:txEl>
                                              <p:pRg st="0" end="0"/>
                                            </p:txEl>
                                          </p:spTgt>
                                        </p:tgtEl>
                                        <p:attrNameLst>
                                          <p:attrName>style.visibility</p:attrName>
                                        </p:attrNameLst>
                                      </p:cBhvr>
                                      <p:to>
                                        <p:strVal val="visible"/>
                                      </p:to>
                                    </p:set>
                                    <p:anim calcmode="lin" valueType="num">
                                      <p:cBhvr>
                                        <p:cTn id="17" dur="500" fill="hold"/>
                                        <p:tgtEl>
                                          <p:spTgt spid="614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14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6148">
                                            <p:txEl>
                                              <p:pRg st="1" end="1"/>
                                            </p:txEl>
                                          </p:spTgt>
                                        </p:tgtEl>
                                        <p:attrNameLst>
                                          <p:attrName>style.visibility</p:attrName>
                                        </p:attrNameLst>
                                      </p:cBhvr>
                                      <p:to>
                                        <p:strVal val="visible"/>
                                      </p:to>
                                    </p:set>
                                    <p:animEffect transition="in" filter="dissolve">
                                      <p:cBhvr>
                                        <p:cTn id="23" dur="500"/>
                                        <p:tgtEl>
                                          <p:spTgt spid="6148">
                                            <p:txEl>
                                              <p:pRg st="1" end="1"/>
                                            </p:txEl>
                                          </p:spTgt>
                                        </p:tgtEl>
                                      </p:cBhvr>
                                    </p:animEffect>
                                  </p:childTnLst>
                                </p:cTn>
                              </p:par>
                            </p:childTnLst>
                          </p:cTn>
                        </p:par>
                        <p:par>
                          <p:cTn id="24" fill="hold" nodeType="afterGroup">
                            <p:stCondLst>
                              <p:cond delay="500"/>
                            </p:stCondLst>
                            <p:childTnLst>
                              <p:par>
                                <p:cTn id="25" presetID="9" presetClass="entr" presetSubtype="0" fill="hold" nodeType="afterEffect">
                                  <p:stCondLst>
                                    <p:cond delay="0"/>
                                  </p:stCondLst>
                                  <p:childTnLst>
                                    <p:set>
                                      <p:cBhvr>
                                        <p:cTn id="26" dur="1" fill="hold">
                                          <p:stCondLst>
                                            <p:cond delay="0"/>
                                          </p:stCondLst>
                                        </p:cTn>
                                        <p:tgtEl>
                                          <p:spTgt spid="6148">
                                            <p:txEl>
                                              <p:pRg st="2" end="2"/>
                                            </p:txEl>
                                          </p:spTgt>
                                        </p:tgtEl>
                                        <p:attrNameLst>
                                          <p:attrName>style.visibility</p:attrName>
                                        </p:attrNameLst>
                                      </p:cBhvr>
                                      <p:to>
                                        <p:strVal val="visible"/>
                                      </p:to>
                                    </p:set>
                                    <p:animEffect transition="in" filter="dissolve">
                                      <p:cBhvr>
                                        <p:cTn id="27" dur="500"/>
                                        <p:tgtEl>
                                          <p:spTgt spid="6148">
                                            <p:txEl>
                                              <p:pRg st="2" end="2"/>
                                            </p:txEl>
                                          </p:spTgt>
                                        </p:tgtEl>
                                      </p:cBhvr>
                                    </p:animEffect>
                                  </p:childTnLst>
                                </p:cTn>
                              </p:par>
                            </p:childTnLst>
                          </p:cTn>
                        </p:par>
                        <p:par>
                          <p:cTn id="28" fill="hold" nodeType="afterGroup">
                            <p:stCondLst>
                              <p:cond delay="1000"/>
                            </p:stCondLst>
                            <p:childTnLst>
                              <p:par>
                                <p:cTn id="29" presetID="9" presetClass="entr" presetSubtype="0" fill="hold" nodeType="afterEffect">
                                  <p:stCondLst>
                                    <p:cond delay="0"/>
                                  </p:stCondLst>
                                  <p:childTnLst>
                                    <p:set>
                                      <p:cBhvr>
                                        <p:cTn id="30" dur="1" fill="hold">
                                          <p:stCondLst>
                                            <p:cond delay="0"/>
                                          </p:stCondLst>
                                        </p:cTn>
                                        <p:tgtEl>
                                          <p:spTgt spid="6148">
                                            <p:txEl>
                                              <p:pRg st="3" end="3"/>
                                            </p:txEl>
                                          </p:spTgt>
                                        </p:tgtEl>
                                        <p:attrNameLst>
                                          <p:attrName>style.visibility</p:attrName>
                                        </p:attrNameLst>
                                      </p:cBhvr>
                                      <p:to>
                                        <p:strVal val="visible"/>
                                      </p:to>
                                    </p:set>
                                    <p:animEffect transition="in" filter="dissolve">
                                      <p:cBhvr>
                                        <p:cTn id="31" dur="500"/>
                                        <p:tgtEl>
                                          <p:spTgt spid="6148">
                                            <p:txEl>
                                              <p:pRg st="3" end="3"/>
                                            </p:txEl>
                                          </p:spTgt>
                                        </p:tgtEl>
                                      </p:cBhvr>
                                    </p:animEffect>
                                  </p:childTnLst>
                                </p:cTn>
                              </p:par>
                            </p:childTnLst>
                          </p:cTn>
                        </p:par>
                        <p:par>
                          <p:cTn id="32" fill="hold" nodeType="afterGroup">
                            <p:stCondLst>
                              <p:cond delay="1500"/>
                            </p:stCondLst>
                            <p:childTnLst>
                              <p:par>
                                <p:cTn id="33" presetID="23" presetClass="entr" presetSubtype="16" fill="hold" grpId="0" nodeType="afterEffect">
                                  <p:stCondLst>
                                    <p:cond delay="0"/>
                                  </p:stCondLst>
                                  <p:childTnLst>
                                    <p:set>
                                      <p:cBhvr>
                                        <p:cTn id="34" dur="1" fill="hold">
                                          <p:stCondLst>
                                            <p:cond delay="0"/>
                                          </p:stCondLst>
                                        </p:cTn>
                                        <p:tgtEl>
                                          <p:spTgt spid="6149"/>
                                        </p:tgtEl>
                                        <p:attrNameLst>
                                          <p:attrName>style.visibility</p:attrName>
                                        </p:attrNameLst>
                                      </p:cBhvr>
                                      <p:to>
                                        <p:strVal val="visible"/>
                                      </p:to>
                                    </p:set>
                                    <p:anim calcmode="lin" valueType="num">
                                      <p:cBhvr>
                                        <p:cTn id="35" dur="500" fill="hold"/>
                                        <p:tgtEl>
                                          <p:spTgt spid="6149"/>
                                        </p:tgtEl>
                                        <p:attrNameLst>
                                          <p:attrName>ppt_w</p:attrName>
                                        </p:attrNameLst>
                                      </p:cBhvr>
                                      <p:tavLst>
                                        <p:tav tm="0">
                                          <p:val>
                                            <p:fltVal val="0"/>
                                          </p:val>
                                        </p:tav>
                                        <p:tav tm="100000">
                                          <p:val>
                                            <p:strVal val="#ppt_w"/>
                                          </p:val>
                                        </p:tav>
                                      </p:tavLst>
                                    </p:anim>
                                    <p:anim calcmode="lin" valueType="num">
                                      <p:cBhvr>
                                        <p:cTn id="36" dur="500" fill="hold"/>
                                        <p:tgtEl>
                                          <p:spTgt spid="6149"/>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6148">
                                            <p:txEl>
                                              <p:pRg st="4" end="4"/>
                                            </p:txEl>
                                          </p:spTgt>
                                        </p:tgtEl>
                                        <p:attrNameLst>
                                          <p:attrName>style.visibility</p:attrName>
                                        </p:attrNameLst>
                                      </p:cBhvr>
                                      <p:to>
                                        <p:strVal val="visible"/>
                                      </p:to>
                                    </p:set>
                                    <p:animEffect transition="in" filter="dissolve">
                                      <p:cBhvr>
                                        <p:cTn id="41" dur="500"/>
                                        <p:tgtEl>
                                          <p:spTgt spid="6148">
                                            <p:txEl>
                                              <p:pRg st="4" end="4"/>
                                            </p:txEl>
                                          </p:spTgt>
                                        </p:tgtEl>
                                      </p:cBhvr>
                                    </p:animEffect>
                                  </p:childTnLst>
                                </p:cTn>
                              </p:par>
                            </p:childTnLst>
                          </p:cTn>
                        </p:par>
                        <p:par>
                          <p:cTn id="42" fill="hold" nodeType="afterGroup">
                            <p:stCondLst>
                              <p:cond delay="500"/>
                            </p:stCondLst>
                            <p:childTnLst>
                              <p:par>
                                <p:cTn id="43" presetID="9" presetClass="entr" presetSubtype="0" fill="hold" nodeType="afterEffect">
                                  <p:stCondLst>
                                    <p:cond delay="0"/>
                                  </p:stCondLst>
                                  <p:childTnLst>
                                    <p:set>
                                      <p:cBhvr>
                                        <p:cTn id="44" dur="1" fill="hold">
                                          <p:stCondLst>
                                            <p:cond delay="0"/>
                                          </p:stCondLst>
                                        </p:cTn>
                                        <p:tgtEl>
                                          <p:spTgt spid="6148">
                                            <p:txEl>
                                              <p:pRg st="5" end="5"/>
                                            </p:txEl>
                                          </p:spTgt>
                                        </p:tgtEl>
                                        <p:attrNameLst>
                                          <p:attrName>style.visibility</p:attrName>
                                        </p:attrNameLst>
                                      </p:cBhvr>
                                      <p:to>
                                        <p:strVal val="visible"/>
                                      </p:to>
                                    </p:set>
                                    <p:animEffect transition="in" filter="dissolve">
                                      <p:cBhvr>
                                        <p:cTn id="45" dur="500"/>
                                        <p:tgtEl>
                                          <p:spTgt spid="6148">
                                            <p:txEl>
                                              <p:pRg st="5" end="5"/>
                                            </p:txEl>
                                          </p:spTgt>
                                        </p:tgtEl>
                                      </p:cBhvr>
                                    </p:animEffect>
                                  </p:childTnLst>
                                </p:cTn>
                              </p:par>
                            </p:childTnLst>
                          </p:cTn>
                        </p:par>
                        <p:par>
                          <p:cTn id="46" fill="hold" nodeType="afterGroup">
                            <p:stCondLst>
                              <p:cond delay="1000"/>
                            </p:stCondLst>
                            <p:childTnLst>
                              <p:par>
                                <p:cTn id="47" presetID="9" presetClass="entr" presetSubtype="0" fill="hold" nodeType="afterEffect">
                                  <p:stCondLst>
                                    <p:cond delay="0"/>
                                  </p:stCondLst>
                                  <p:childTnLst>
                                    <p:set>
                                      <p:cBhvr>
                                        <p:cTn id="48" dur="1" fill="hold">
                                          <p:stCondLst>
                                            <p:cond delay="0"/>
                                          </p:stCondLst>
                                        </p:cTn>
                                        <p:tgtEl>
                                          <p:spTgt spid="6148">
                                            <p:txEl>
                                              <p:pRg st="6" end="6"/>
                                            </p:txEl>
                                          </p:spTgt>
                                        </p:tgtEl>
                                        <p:attrNameLst>
                                          <p:attrName>style.visibility</p:attrName>
                                        </p:attrNameLst>
                                      </p:cBhvr>
                                      <p:to>
                                        <p:strVal val="visible"/>
                                      </p:to>
                                    </p:set>
                                    <p:animEffect transition="in" filter="dissolve">
                                      <p:cBhvr>
                                        <p:cTn id="49" dur="500"/>
                                        <p:tgtEl>
                                          <p:spTgt spid="6148">
                                            <p:txEl>
                                              <p:pRg st="6" end="6"/>
                                            </p:txEl>
                                          </p:spTgt>
                                        </p:tgtEl>
                                      </p:cBhvr>
                                    </p:animEffect>
                                  </p:childTnLst>
                                </p:cTn>
                              </p:par>
                            </p:childTnLst>
                          </p:cTn>
                        </p:par>
                        <p:par>
                          <p:cTn id="50" fill="hold" nodeType="afterGroup">
                            <p:stCondLst>
                              <p:cond delay="1500"/>
                            </p:stCondLst>
                            <p:childTnLst>
                              <p:par>
                                <p:cTn id="51" presetID="23" presetClass="entr" presetSubtype="16" fill="hold" grpId="0" nodeType="afterEffect">
                                  <p:stCondLst>
                                    <p:cond delay="0"/>
                                  </p:stCondLst>
                                  <p:childTnLst>
                                    <p:set>
                                      <p:cBhvr>
                                        <p:cTn id="52" dur="1" fill="hold">
                                          <p:stCondLst>
                                            <p:cond delay="0"/>
                                          </p:stCondLst>
                                        </p:cTn>
                                        <p:tgtEl>
                                          <p:spTgt spid="6150"/>
                                        </p:tgtEl>
                                        <p:attrNameLst>
                                          <p:attrName>style.visibility</p:attrName>
                                        </p:attrNameLst>
                                      </p:cBhvr>
                                      <p:to>
                                        <p:strVal val="visible"/>
                                      </p:to>
                                    </p:set>
                                    <p:anim calcmode="lin" valueType="num">
                                      <p:cBhvr>
                                        <p:cTn id="53" dur="500" fill="hold"/>
                                        <p:tgtEl>
                                          <p:spTgt spid="6150"/>
                                        </p:tgtEl>
                                        <p:attrNameLst>
                                          <p:attrName>ppt_w</p:attrName>
                                        </p:attrNameLst>
                                      </p:cBhvr>
                                      <p:tavLst>
                                        <p:tav tm="0">
                                          <p:val>
                                            <p:fltVal val="0"/>
                                          </p:val>
                                        </p:tav>
                                        <p:tav tm="100000">
                                          <p:val>
                                            <p:strVal val="#ppt_w"/>
                                          </p:val>
                                        </p:tav>
                                      </p:tavLst>
                                    </p:anim>
                                    <p:anim calcmode="lin" valueType="num">
                                      <p:cBhvr>
                                        <p:cTn id="54" dur="500" fill="hold"/>
                                        <p:tgtEl>
                                          <p:spTgt spid="6150"/>
                                        </p:tgtEl>
                                        <p:attrNameLst>
                                          <p:attrName>ppt_h</p:attrName>
                                        </p:attrNameLst>
                                      </p:cBhvr>
                                      <p:tavLst>
                                        <p:tav tm="0">
                                          <p:val>
                                            <p:fltVal val="0"/>
                                          </p:val>
                                        </p:tav>
                                        <p:tav tm="100000">
                                          <p:val>
                                            <p:strVal val="#ppt_h"/>
                                          </p:val>
                                        </p:tav>
                                      </p:tavLst>
                                    </p:anim>
                                  </p:childTnLst>
                                </p:cTn>
                              </p:par>
                              <p:par>
                                <p:cTn id="55" presetID="10" presetClass="exit" presetSubtype="0" fill="hold" grpId="1" nodeType="withEffect">
                                  <p:stCondLst>
                                    <p:cond delay="0"/>
                                  </p:stCondLst>
                                  <p:childTnLst>
                                    <p:animEffect transition="out" filter="fade">
                                      <p:cBhvr>
                                        <p:cTn id="56" dur="2000"/>
                                        <p:tgtEl>
                                          <p:spTgt spid="6149"/>
                                        </p:tgtEl>
                                      </p:cBhvr>
                                    </p:animEffect>
                                    <p:set>
                                      <p:cBhvr>
                                        <p:cTn id="57" dur="1" fill="hold">
                                          <p:stCondLst>
                                            <p:cond delay="1999"/>
                                          </p:stCondLst>
                                        </p:cTn>
                                        <p:tgtEl>
                                          <p:spTgt spid="6149"/>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6148">
                                            <p:txEl>
                                              <p:pRg st="7" end="7"/>
                                            </p:txEl>
                                          </p:spTgt>
                                        </p:tgtEl>
                                        <p:attrNameLst>
                                          <p:attrName>style.visibility</p:attrName>
                                        </p:attrNameLst>
                                      </p:cBhvr>
                                      <p:to>
                                        <p:strVal val="visible"/>
                                      </p:to>
                                    </p:set>
                                    <p:animEffect transition="in" filter="dissolve">
                                      <p:cBhvr>
                                        <p:cTn id="62" dur="500"/>
                                        <p:tgtEl>
                                          <p:spTgt spid="6148">
                                            <p:txEl>
                                              <p:pRg st="7" end="7"/>
                                            </p:txEl>
                                          </p:spTgt>
                                        </p:tgtEl>
                                      </p:cBhvr>
                                    </p:animEffect>
                                  </p:childTnLst>
                                </p:cTn>
                              </p:par>
                            </p:childTnLst>
                          </p:cTn>
                        </p:par>
                        <p:par>
                          <p:cTn id="63" fill="hold" nodeType="afterGroup">
                            <p:stCondLst>
                              <p:cond delay="500"/>
                            </p:stCondLst>
                            <p:childTnLst>
                              <p:par>
                                <p:cTn id="64" presetID="9" presetClass="entr" presetSubtype="0" fill="hold" nodeType="afterEffect">
                                  <p:stCondLst>
                                    <p:cond delay="0"/>
                                  </p:stCondLst>
                                  <p:childTnLst>
                                    <p:set>
                                      <p:cBhvr>
                                        <p:cTn id="65" dur="1" fill="hold">
                                          <p:stCondLst>
                                            <p:cond delay="0"/>
                                          </p:stCondLst>
                                        </p:cTn>
                                        <p:tgtEl>
                                          <p:spTgt spid="6148">
                                            <p:txEl>
                                              <p:pRg st="8" end="8"/>
                                            </p:txEl>
                                          </p:spTgt>
                                        </p:tgtEl>
                                        <p:attrNameLst>
                                          <p:attrName>style.visibility</p:attrName>
                                        </p:attrNameLst>
                                      </p:cBhvr>
                                      <p:to>
                                        <p:strVal val="visible"/>
                                      </p:to>
                                    </p:set>
                                    <p:animEffect transition="in" filter="dissolve">
                                      <p:cBhvr>
                                        <p:cTn id="66" dur="500"/>
                                        <p:tgtEl>
                                          <p:spTgt spid="6148">
                                            <p:txEl>
                                              <p:pRg st="8" end="8"/>
                                            </p:txEl>
                                          </p:spTgt>
                                        </p:tgtEl>
                                      </p:cBhvr>
                                    </p:animEffect>
                                  </p:childTnLst>
                                </p:cTn>
                              </p:par>
                            </p:childTnLst>
                          </p:cTn>
                        </p:par>
                        <p:par>
                          <p:cTn id="67" fill="hold" nodeType="afterGroup">
                            <p:stCondLst>
                              <p:cond delay="1000"/>
                            </p:stCondLst>
                            <p:childTnLst>
                              <p:par>
                                <p:cTn id="68" presetID="9" presetClass="entr" presetSubtype="0" fill="hold" nodeType="afterEffect">
                                  <p:stCondLst>
                                    <p:cond delay="0"/>
                                  </p:stCondLst>
                                  <p:childTnLst>
                                    <p:set>
                                      <p:cBhvr>
                                        <p:cTn id="69" dur="1" fill="hold">
                                          <p:stCondLst>
                                            <p:cond delay="0"/>
                                          </p:stCondLst>
                                        </p:cTn>
                                        <p:tgtEl>
                                          <p:spTgt spid="6148">
                                            <p:txEl>
                                              <p:pRg st="9" end="9"/>
                                            </p:txEl>
                                          </p:spTgt>
                                        </p:tgtEl>
                                        <p:attrNameLst>
                                          <p:attrName>style.visibility</p:attrName>
                                        </p:attrNameLst>
                                      </p:cBhvr>
                                      <p:to>
                                        <p:strVal val="visible"/>
                                      </p:to>
                                    </p:set>
                                    <p:animEffect transition="in" filter="dissolve">
                                      <p:cBhvr>
                                        <p:cTn id="70" dur="500"/>
                                        <p:tgtEl>
                                          <p:spTgt spid="6148">
                                            <p:txEl>
                                              <p:pRg st="9" end="9"/>
                                            </p:txEl>
                                          </p:spTgt>
                                        </p:tgtEl>
                                      </p:cBhvr>
                                    </p:animEffect>
                                  </p:childTnLst>
                                </p:cTn>
                              </p:par>
                            </p:childTnLst>
                          </p:cTn>
                        </p:par>
                        <p:par>
                          <p:cTn id="71" fill="hold" nodeType="afterGroup">
                            <p:stCondLst>
                              <p:cond delay="1500"/>
                            </p:stCondLst>
                            <p:childTnLst>
                              <p:par>
                                <p:cTn id="72" presetID="23" presetClass="entr" presetSubtype="16" fill="hold" grpId="0" nodeType="afterEffect">
                                  <p:stCondLst>
                                    <p:cond delay="0"/>
                                  </p:stCondLst>
                                  <p:childTnLst>
                                    <p:set>
                                      <p:cBhvr>
                                        <p:cTn id="73" dur="1" fill="hold">
                                          <p:stCondLst>
                                            <p:cond delay="0"/>
                                          </p:stCondLst>
                                        </p:cTn>
                                        <p:tgtEl>
                                          <p:spTgt spid="6151"/>
                                        </p:tgtEl>
                                        <p:attrNameLst>
                                          <p:attrName>style.visibility</p:attrName>
                                        </p:attrNameLst>
                                      </p:cBhvr>
                                      <p:to>
                                        <p:strVal val="visible"/>
                                      </p:to>
                                    </p:set>
                                    <p:anim calcmode="lin" valueType="num">
                                      <p:cBhvr>
                                        <p:cTn id="74" dur="500" fill="hold"/>
                                        <p:tgtEl>
                                          <p:spTgt spid="6151"/>
                                        </p:tgtEl>
                                        <p:attrNameLst>
                                          <p:attrName>ppt_w</p:attrName>
                                        </p:attrNameLst>
                                      </p:cBhvr>
                                      <p:tavLst>
                                        <p:tav tm="0">
                                          <p:val>
                                            <p:fltVal val="0"/>
                                          </p:val>
                                        </p:tav>
                                        <p:tav tm="100000">
                                          <p:val>
                                            <p:strVal val="#ppt_w"/>
                                          </p:val>
                                        </p:tav>
                                      </p:tavLst>
                                    </p:anim>
                                    <p:anim calcmode="lin" valueType="num">
                                      <p:cBhvr>
                                        <p:cTn id="75" dur="500" fill="hold"/>
                                        <p:tgtEl>
                                          <p:spTgt spid="6151"/>
                                        </p:tgtEl>
                                        <p:attrNameLst>
                                          <p:attrName>ppt_h</p:attrName>
                                        </p:attrNameLst>
                                      </p:cBhvr>
                                      <p:tavLst>
                                        <p:tav tm="0">
                                          <p:val>
                                            <p:fltVal val="0"/>
                                          </p:val>
                                        </p:tav>
                                        <p:tav tm="100000">
                                          <p:val>
                                            <p:strVal val="#ppt_h"/>
                                          </p:val>
                                        </p:tav>
                                      </p:tavLst>
                                    </p:anim>
                                  </p:childTnLst>
                                </p:cTn>
                              </p:par>
                              <p:par>
                                <p:cTn id="76" presetID="10" presetClass="exit" presetSubtype="0" fill="hold" grpId="1" nodeType="withEffect">
                                  <p:stCondLst>
                                    <p:cond delay="0"/>
                                  </p:stCondLst>
                                  <p:childTnLst>
                                    <p:animEffect transition="out" filter="fade">
                                      <p:cBhvr>
                                        <p:cTn id="77" dur="2000"/>
                                        <p:tgtEl>
                                          <p:spTgt spid="6150"/>
                                        </p:tgtEl>
                                      </p:cBhvr>
                                    </p:animEffect>
                                    <p:set>
                                      <p:cBhvr>
                                        <p:cTn id="78" dur="1" fill="hold">
                                          <p:stCondLst>
                                            <p:cond delay="1999"/>
                                          </p:stCondLst>
                                        </p:cTn>
                                        <p:tgtEl>
                                          <p:spTgt spid="61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P spid="6149" grpId="1" animBg="1"/>
      <p:bldP spid="6150" grpId="0" animBg="1"/>
      <p:bldP spid="6150" grpId="1" animBg="1"/>
      <p:bldP spid="6151" grpId="0" animBg="1"/>
      <p:bldP spid="6152" grpId="0"/>
    </p:bldLst>
  </p:timing>
</p:sld>
</file>

<file path=ppt/tags/tag1.xml><?xml version="1.0" encoding="utf-8"?>
<p:tagLst xmlns:a="http://schemas.openxmlformats.org/drawingml/2006/main" xmlns:r="http://schemas.openxmlformats.org/officeDocument/2006/relationships" xmlns:p="http://schemas.openxmlformats.org/presentationml/2006/main">
  <p:tag name="FILENAME" val="D:\0Adds 2002\01 Galilee\Golan Heights\Mt Hermon\sr\Mount Hermon from southwest.jpg"/>
  <p:tag name="PHOTO" val="TRUE"/>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Dead Sea area\sr\Dead Sea northern end and Qumran aerial from w.jpg"/>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
      <a:dk1>
        <a:srgbClr val="969696"/>
      </a:dk1>
      <a:lt1>
        <a:srgbClr val="FFFF00"/>
      </a:lt1>
      <a:dk2>
        <a:srgbClr val="000099"/>
      </a:dk2>
      <a:lt2>
        <a:srgbClr val="FFFF00"/>
      </a:lt2>
      <a:accent1>
        <a:srgbClr val="3366FF"/>
      </a:accent1>
      <a:accent2>
        <a:srgbClr val="99CCFF"/>
      </a:accent2>
      <a:accent3>
        <a:srgbClr val="AAAACA"/>
      </a:accent3>
      <a:accent4>
        <a:srgbClr val="DADA00"/>
      </a:accent4>
      <a:accent5>
        <a:srgbClr val="ADB8FF"/>
      </a:accent5>
      <a:accent6>
        <a:srgbClr val="8AB9E7"/>
      </a:accent6>
      <a:hlink>
        <a:srgbClr val="000000"/>
      </a:hlink>
      <a:folHlink>
        <a:srgbClr val="B2B2B2"/>
      </a:folHlink>
    </a:clrScheme>
    <a:fontScheme name="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3628</TotalTime>
  <Words>2134</Words>
  <Application>Microsoft Office PowerPoint</Application>
  <PresentationFormat>On-screen Show (4:3)</PresentationFormat>
  <Paragraphs>326</Paragraphs>
  <Slides>56</Slides>
  <Notes>12</Notes>
  <HiddenSlides>0</HiddenSlides>
  <MMClips>0</MMClips>
  <ScaleCrop>false</ScaleCrop>
  <HeadingPairs>
    <vt:vector size="6" baseType="variant">
      <vt:variant>
        <vt:lpstr>Fonts Used</vt:lpstr>
      </vt:variant>
      <vt:variant>
        <vt:i4>4</vt:i4>
      </vt:variant>
      <vt:variant>
        <vt:lpstr>Theme</vt:lpstr>
      </vt:variant>
      <vt:variant>
        <vt:i4>13</vt:i4>
      </vt:variant>
      <vt:variant>
        <vt:lpstr>Slide Titles</vt:lpstr>
      </vt:variant>
      <vt:variant>
        <vt:i4>56</vt:i4>
      </vt:variant>
    </vt:vector>
  </HeadingPairs>
  <TitlesOfParts>
    <vt:vector size="73" baseType="lpstr">
      <vt:lpstr>Arial</vt:lpstr>
      <vt:lpstr>Calibri</vt:lpstr>
      <vt:lpstr>Calibri Light</vt:lpstr>
      <vt:lpstr>Times New Roman</vt:lpstr>
      <vt:lpstr>Office Theme</vt:lpstr>
      <vt:lpstr>Default Design</vt:lpstr>
      <vt:lpstr>Blank Presentation</vt:lpstr>
      <vt:lpstr>1_Default Design</vt:lpstr>
      <vt:lpstr>2_Default Design</vt:lpstr>
      <vt:lpstr>3_Default Design</vt:lpstr>
      <vt:lpstr>White</vt:lpstr>
      <vt:lpstr>1_White</vt:lpstr>
      <vt:lpstr>6_White</vt:lpstr>
      <vt:lpstr>2_White</vt:lpstr>
      <vt:lpstr>2_Office Theme</vt:lpstr>
      <vt:lpstr>5_White</vt:lpstr>
      <vt:lpstr>3_White</vt:lpstr>
      <vt:lpstr>PowerPoint Presentation</vt:lpstr>
      <vt:lpstr>PowerPoint Presentation</vt:lpstr>
      <vt:lpstr>A Tiny Country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 OF THE PROMISED LAND</dc:title>
  <dc:creator>ASHLEY AND IVY</dc:creator>
  <cp:lastModifiedBy>ASHLEY AND IVY</cp:lastModifiedBy>
  <cp:revision>57</cp:revision>
  <dcterms:created xsi:type="dcterms:W3CDTF">2021-06-25T21:26:37Z</dcterms:created>
  <dcterms:modified xsi:type="dcterms:W3CDTF">2021-07-04T14:11:01Z</dcterms:modified>
</cp:coreProperties>
</file>