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1" r:id="rId3"/>
    <p:sldId id="286" r:id="rId4"/>
    <p:sldId id="326" r:id="rId5"/>
    <p:sldId id="278" r:id="rId6"/>
    <p:sldId id="294" r:id="rId7"/>
    <p:sldId id="327" r:id="rId8"/>
    <p:sldId id="298" r:id="rId9"/>
    <p:sldId id="319" r:id="rId10"/>
    <p:sldId id="320" r:id="rId11"/>
    <p:sldId id="321" r:id="rId12"/>
    <p:sldId id="328" r:id="rId1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568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36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63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85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528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49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342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632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63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99969"/>
            <a:ext cx="7772400" cy="105806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 THAT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 I CAN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Financially (Eph. 4:28; 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4:11-12; II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3:8; I Tim. 5:16)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Emotionally (I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4:13…18; 3:2-3; Col. 3:21)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With my words (Eph. 4:29; Col. 4:6)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In the assembly (I Cor. 14:5,19,31)</a:t>
            </a:r>
          </a:p>
        </p:txBody>
      </p:sp>
    </p:spTree>
    <p:extLst>
      <p:ext uri="{BB962C8B-B14F-4D97-AF65-F5344CB8AC3E}">
        <p14:creationId xmlns:p14="http://schemas.microsoft.com/office/powerpoint/2010/main" val="401132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 GOD AND HIS WORD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ARE GLORIFIED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Endure all things (I Cor. 9:12)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Women (Titus 2:5)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Slaves (I Tim. 6:1)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Taking precautions (II Cor. 6:3; 8:19-21)</a:t>
            </a:r>
          </a:p>
        </p:txBody>
      </p:sp>
    </p:spTree>
    <p:extLst>
      <p:ext uri="{BB962C8B-B14F-4D97-AF65-F5344CB8AC3E}">
        <p14:creationId xmlns:p14="http://schemas.microsoft.com/office/powerpoint/2010/main" val="112728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Others will be saved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 can set an example for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 can help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God and His word are glorified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5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SO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3123"/>
            <a:ext cx="7886700" cy="558706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Occurs 992 times in the NASB (443 times in the New Testament)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 That shows purpose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 That shows motivation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will do this SO THAT I will be saved (or not lost)</a:t>
            </a:r>
          </a:p>
          <a:p>
            <a:r>
              <a:rPr lang="en-US" dirty="0">
                <a:solidFill>
                  <a:schemeClr val="bg1"/>
                </a:solidFill>
              </a:rPr>
              <a:t>What if that was our only motivation?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Would there be any elders?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Would there be any preachers?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Would there be any teachers?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Would the church building be clean?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17398"/>
            <a:ext cx="7772400" cy="162320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 THAT…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DEEPER MOTIVATIONS</a:t>
            </a:r>
          </a:p>
        </p:txBody>
      </p:sp>
    </p:spTree>
    <p:extLst>
      <p:ext uri="{BB962C8B-B14F-4D97-AF65-F5344CB8AC3E}">
        <p14:creationId xmlns:p14="http://schemas.microsoft.com/office/powerpoint/2010/main" val="149481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Others will be saved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 can set an example for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 can help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God and His word are glorified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JESUS 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left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became a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taught God’s 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died on the cross</a:t>
            </a:r>
          </a:p>
        </p:txBody>
      </p:sp>
    </p:spTree>
    <p:extLst>
      <p:ext uri="{BB962C8B-B14F-4D97-AF65-F5344CB8AC3E}">
        <p14:creationId xmlns:p14="http://schemas.microsoft.com/office/powerpoint/2010/main" val="368128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JESUS DID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SO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left heaven (II Cor. 8:9)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became a man (Heb. 2:17)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taught God’s word (John 5:34)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died on the cross (Gal. 1:4; etc.)</a:t>
            </a:r>
          </a:p>
        </p:txBody>
      </p:sp>
    </p:spTree>
    <p:extLst>
      <p:ext uri="{BB962C8B-B14F-4D97-AF65-F5344CB8AC3E}">
        <p14:creationId xmlns:p14="http://schemas.microsoft.com/office/powerpoint/2010/main" val="151703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 OTHERS WILL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Corinthians 9:19-22; 10:33</a:t>
            </a:r>
          </a:p>
          <a:p>
            <a:r>
              <a:rPr lang="en-US" sz="3200" dirty="0">
                <a:solidFill>
                  <a:schemeClr val="bg1"/>
                </a:solidFill>
              </a:rPr>
              <a:t>Writing to keep people saved (I John 1:3; 2:1)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Encouraging each other day after day (Heb. 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Church discipline (I Cor. 5:5; I Tim. 1:20)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Sacrificing meat (I Cor. 8:13)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Family (I Pet. 3:1)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your motive was to save others, how would that change what you say and how you act?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 THAT I SET AN EXAMPLE FOR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3:8-9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 if your motivation was to set an example for those around us?  How would that change your behavior?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5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2303</TotalTime>
  <Words>418</Words>
  <Application>Microsoft Office PowerPoint</Application>
  <PresentationFormat>On-screen Show (4:3)</PresentationFormat>
  <Paragraphs>64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SO THAT</vt:lpstr>
      <vt:lpstr>SO THAT</vt:lpstr>
      <vt:lpstr>SO THAT MOTIVATION</vt:lpstr>
      <vt:lpstr>SO THAT… DEEPER MOTIVATIONS</vt:lpstr>
      <vt:lpstr>SO THAT</vt:lpstr>
      <vt:lpstr>WHAT JESUS DID</vt:lpstr>
      <vt:lpstr>WHAT JESUS DID SO THAT</vt:lpstr>
      <vt:lpstr>SO THAT OTHERS WILL BE SAVED</vt:lpstr>
      <vt:lpstr>SO THAT I SET AN EXAMPLE FOR OTHERS</vt:lpstr>
      <vt:lpstr>SO THAT I CAN HELP OTHERS</vt:lpstr>
      <vt:lpstr>SO THAT GOD AND HIS WORD  ARE GLORIFIED</vt:lpstr>
      <vt:lpstr>SO THAT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119</cp:revision>
  <cp:lastPrinted>2021-07-11T06:05:48Z</cp:lastPrinted>
  <dcterms:created xsi:type="dcterms:W3CDTF">2020-06-28T07:20:46Z</dcterms:created>
  <dcterms:modified xsi:type="dcterms:W3CDTF">2021-07-25T07:44:23Z</dcterms:modified>
</cp:coreProperties>
</file>