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05" r:id="rId2"/>
    <p:sldId id="309" r:id="rId3"/>
    <p:sldId id="310" r:id="rId4"/>
    <p:sldId id="301" r:id="rId5"/>
    <p:sldId id="304" r:id="rId6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D0F4-75BD-46EA-9BB1-5FAF2358DD8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A6A4-42CA-479E-8DED-E22927050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3911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903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2887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434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96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TO FEAR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78750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Mark 4:35-41</a:t>
            </a:r>
          </a:p>
          <a:p>
            <a:r>
              <a:rPr lang="en-US" dirty="0">
                <a:solidFill>
                  <a:schemeClr val="bg1"/>
                </a:solidFill>
              </a:rPr>
              <a:t>Fear the storm?</a:t>
            </a:r>
          </a:p>
          <a:p>
            <a:r>
              <a:rPr lang="en-US" dirty="0">
                <a:solidFill>
                  <a:schemeClr val="bg1"/>
                </a:solidFill>
              </a:rPr>
              <a:t>Fear Jesus?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57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FEAR AT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78750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officials feared the people (Mt. 21:46; 26:5)</a:t>
            </a:r>
          </a:p>
          <a:p>
            <a:r>
              <a:rPr lang="en-US" dirty="0">
                <a:solidFill>
                  <a:schemeClr val="bg1"/>
                </a:solidFill>
              </a:rPr>
              <a:t>The other thief feared nothing (Lk. 23:40)</a:t>
            </a:r>
          </a:p>
          <a:p>
            <a:r>
              <a:rPr lang="en-US" dirty="0">
                <a:solidFill>
                  <a:schemeClr val="bg1"/>
                </a:solidFill>
              </a:rPr>
              <a:t>The disciples feared the government (John 19:38; 20:19; Mt. 26:56; Mk. 14:50-52)</a:t>
            </a:r>
          </a:p>
          <a:p>
            <a:r>
              <a:rPr lang="en-US" dirty="0">
                <a:solidFill>
                  <a:schemeClr val="bg1"/>
                </a:solidFill>
              </a:rPr>
              <a:t>Did anyone fear Jesus?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As they betrayed Him?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As they arrested Him?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As they denied Him?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As they crucified Him?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As they mocked Him?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43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BUT THEN…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78750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guards at the cross (Mt. 27:54)</a:t>
            </a:r>
          </a:p>
          <a:p>
            <a:r>
              <a:rPr lang="en-US" dirty="0">
                <a:solidFill>
                  <a:schemeClr val="bg1"/>
                </a:solidFill>
              </a:rPr>
              <a:t>The guards at the tomb (Mt. 28:4)</a:t>
            </a:r>
          </a:p>
          <a:p>
            <a:r>
              <a:rPr lang="en-US" dirty="0">
                <a:solidFill>
                  <a:schemeClr val="bg1"/>
                </a:solidFill>
              </a:rPr>
              <a:t>The women disciples (Mt. 28:8)</a:t>
            </a:r>
          </a:p>
          <a:p>
            <a:r>
              <a:rPr lang="en-US" dirty="0">
                <a:solidFill>
                  <a:schemeClr val="bg1"/>
                </a:solidFill>
              </a:rPr>
              <a:t>The other disciples (Lk. 24:37)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9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AS WE PARTAKE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WHAT SHOULD WE FEAR?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78750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Should we fear a virus?</a:t>
            </a:r>
          </a:p>
          <a:p>
            <a:r>
              <a:rPr lang="en-US" dirty="0">
                <a:solidFill>
                  <a:schemeClr val="bg1"/>
                </a:solidFill>
              </a:rPr>
              <a:t>Should we fear the government?</a:t>
            </a:r>
          </a:p>
          <a:p>
            <a:r>
              <a:rPr lang="en-US" dirty="0">
                <a:solidFill>
                  <a:schemeClr val="bg1"/>
                </a:solidFill>
              </a:rPr>
              <a:t>Should we fear society / friends / family?</a:t>
            </a:r>
          </a:p>
          <a:p>
            <a:r>
              <a:rPr lang="en-US" dirty="0">
                <a:solidFill>
                  <a:schemeClr val="bg1"/>
                </a:solidFill>
              </a:rPr>
              <a:t>Should we fear Christ?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74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GREATEST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78750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If God is for us, who is against us?  (Rom. 8:31)</a:t>
            </a:r>
          </a:p>
          <a:p>
            <a:r>
              <a:rPr lang="en-US" dirty="0">
                <a:solidFill>
                  <a:schemeClr val="bg1"/>
                </a:solidFill>
              </a:rPr>
              <a:t>He who did not spare His own Son, but delivered Him over for us all (Rom. 8:32)</a:t>
            </a:r>
          </a:p>
          <a:p>
            <a:r>
              <a:rPr lang="en-US" dirty="0">
                <a:solidFill>
                  <a:schemeClr val="bg1"/>
                </a:solidFill>
              </a:rPr>
              <a:t>Do this in remembrance of Jesus (I Cor. 11:24)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26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1899</TotalTime>
  <Words>218</Words>
  <Application>Microsoft Office PowerPoint</Application>
  <PresentationFormat>On-screen Show (4:3)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WHAT TO FEAR</vt:lpstr>
      <vt:lpstr>FEAR AT THE CROSS</vt:lpstr>
      <vt:lpstr>BUT THEN…</vt:lpstr>
      <vt:lpstr>AS WE PARTAKE WHAT SHOULD WE FEAR?</vt:lpstr>
      <vt:lpstr>THE GREATEST REMINDER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92</cp:revision>
  <cp:lastPrinted>2021-05-30T06:38:30Z</cp:lastPrinted>
  <dcterms:created xsi:type="dcterms:W3CDTF">2020-06-28T07:20:46Z</dcterms:created>
  <dcterms:modified xsi:type="dcterms:W3CDTF">2021-07-04T07:05:29Z</dcterms:modified>
</cp:coreProperties>
</file>