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89" r:id="rId4"/>
    <p:sldId id="278" r:id="rId5"/>
    <p:sldId id="288" r:id="rId6"/>
    <p:sldId id="276" r:id="rId7"/>
    <p:sldId id="286" r:id="rId8"/>
    <p:sldId id="274" r:id="rId9"/>
    <p:sldId id="290" r:id="rId10"/>
    <p:sldId id="291" r:id="rId11"/>
    <p:sldId id="292" r:id="rId12"/>
    <p:sldId id="293" r:id="rId1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99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MEMBERS ONE OF ANOTHER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Romans 12:5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7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FORGIVENESS WITHOUT BEING WRONGED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22267"/>
            <a:ext cx="7886700" cy="44546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Just because you were hurt or offended, doesn’t mean you were wronged.</a:t>
            </a:r>
          </a:p>
          <a:p>
            <a:r>
              <a:rPr lang="en-US" dirty="0">
                <a:solidFill>
                  <a:schemeClr val="bg1"/>
                </a:solidFill>
              </a:rPr>
              <a:t>Did God wrong Job?</a:t>
            </a:r>
          </a:p>
          <a:p>
            <a:r>
              <a:rPr lang="en-US" dirty="0">
                <a:solidFill>
                  <a:schemeClr val="bg1"/>
                </a:solidFill>
              </a:rPr>
              <a:t>Did Paul wrong Peter (Gal. 2:11,14)?</a:t>
            </a:r>
          </a:p>
          <a:p>
            <a:r>
              <a:rPr lang="en-US" dirty="0">
                <a:solidFill>
                  <a:schemeClr val="bg1"/>
                </a:solidFill>
              </a:rPr>
              <a:t>Are disciplining parents wronging their children (Heb. 12:9-11)?</a:t>
            </a:r>
          </a:p>
          <a:p>
            <a:r>
              <a:rPr lang="en-US" dirty="0">
                <a:solidFill>
                  <a:schemeClr val="bg1"/>
                </a:solidFill>
              </a:rPr>
              <a:t>Paul hurt the Corinthians, but had he wronged them (II Cor. 7:8)?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7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FORGIVENESS WITHOUT BEING WRONGED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22267"/>
            <a:ext cx="7886700" cy="44546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Just because you are hurt or offended, doesn’t mean you were wronged.</a:t>
            </a:r>
          </a:p>
          <a:p>
            <a:r>
              <a:rPr lang="en-US" dirty="0">
                <a:solidFill>
                  <a:schemeClr val="bg1"/>
                </a:solidFill>
              </a:rPr>
              <a:t>Just because someone hurt you doesn’t mean that person has to repent.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79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OBSTACLES TO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22267"/>
            <a:ext cx="7886700" cy="44546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An unrepentant offender</a:t>
            </a:r>
          </a:p>
          <a:p>
            <a:r>
              <a:rPr lang="en-US" dirty="0">
                <a:solidFill>
                  <a:schemeClr val="bg1"/>
                </a:solidFill>
              </a:rPr>
              <a:t>Selfishness – focus on your pain rather than their need</a:t>
            </a:r>
          </a:p>
          <a:p>
            <a:r>
              <a:rPr lang="en-US" dirty="0">
                <a:solidFill>
                  <a:schemeClr val="bg1"/>
                </a:solidFill>
              </a:rPr>
              <a:t>Self-righteousness – I would never have done that</a:t>
            </a:r>
          </a:p>
          <a:p>
            <a:r>
              <a:rPr lang="en-US" dirty="0">
                <a:solidFill>
                  <a:schemeClr val="bg1"/>
                </a:solidFill>
              </a:rPr>
              <a:t>Pain – saying “I forgive you” won’t necessarily make the pain go away</a:t>
            </a:r>
          </a:p>
          <a:p>
            <a:r>
              <a:rPr lang="en-US" dirty="0">
                <a:solidFill>
                  <a:schemeClr val="bg1"/>
                </a:solidFill>
              </a:rPr>
              <a:t>Controlling the heart (Mt. 18:35)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6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678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MEMBERS OF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4528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Members one of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Love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Peace with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Forgive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Serve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Strengthen / encourage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Comfort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Pray for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Support (bear with)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Sing to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Watch out for one another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4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37395"/>
            <a:ext cx="7772400" cy="1783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FORGIVING ONE OF ANOTHER</a:t>
            </a:r>
          </a:p>
        </p:txBody>
      </p:sp>
    </p:spTree>
    <p:extLst>
      <p:ext uri="{BB962C8B-B14F-4D97-AF65-F5344CB8AC3E}">
        <p14:creationId xmlns:p14="http://schemas.microsoft.com/office/powerpoint/2010/main" val="27614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Members One Of Another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Ephesians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Implored to unity (1-3)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body working together (11-16)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Speak truth to one another (25)*</a:t>
            </a:r>
          </a:p>
          <a:p>
            <a:r>
              <a:rPr lang="en-US" sz="3200" dirty="0">
                <a:solidFill>
                  <a:schemeClr val="bg1"/>
                </a:solidFill>
              </a:rPr>
              <a:t>Share with those who have need (28)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Words that edify one another (29)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Members One Of Another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Ephesians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Do not let the sun go down on your anger (26)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Let all bitterness and wrath and anger and clamor and slander be put away from you, along with all malice (31)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Forgiving each other (32)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9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 FORGIVE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4666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“Grace”</a:t>
            </a:r>
          </a:p>
          <a:p>
            <a:r>
              <a:rPr lang="en-US" dirty="0">
                <a:solidFill>
                  <a:schemeClr val="bg1"/>
                </a:solidFill>
              </a:rPr>
              <a:t>To freely give</a:t>
            </a:r>
          </a:p>
          <a:p>
            <a:r>
              <a:rPr lang="en-US" dirty="0">
                <a:solidFill>
                  <a:schemeClr val="bg1"/>
                </a:solidFill>
              </a:rPr>
              <a:t>To give up desire or power to punish</a:t>
            </a:r>
          </a:p>
          <a:p>
            <a:r>
              <a:rPr lang="en-US" dirty="0">
                <a:solidFill>
                  <a:schemeClr val="bg1"/>
                </a:solidFill>
              </a:rPr>
              <a:t>To abandon a claim (pardon a debt)</a:t>
            </a:r>
          </a:p>
        </p:txBody>
      </p:sp>
    </p:spTree>
    <p:extLst>
      <p:ext uri="{BB962C8B-B14F-4D97-AF65-F5344CB8AC3E}">
        <p14:creationId xmlns:p14="http://schemas.microsoft.com/office/powerpoint/2010/main" val="279099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MAKE FORGIVENESS EASIER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46669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Look at the bigger picture (Gen. 50:17-21; Lk. 23:34)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Focus on the offenders needs (II Cor. 2:7)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Focus on your own need for forgiveness (Mt. 6:12,14-15; 18:23-35; Mk. 11:25; Lk. 6:37)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Focus on how often you have been forgiven (Eph. 4:32; Col. 3:13)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Focus on the command (Eph. 4:32)</a:t>
            </a:r>
          </a:p>
        </p:txBody>
      </p:sp>
    </p:spTree>
    <p:extLst>
      <p:ext uri="{BB962C8B-B14F-4D97-AF65-F5344CB8AC3E}">
        <p14:creationId xmlns:p14="http://schemas.microsoft.com/office/powerpoint/2010/main" val="353943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27269"/>
            <a:ext cx="7886700" cy="10197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MUST A PERSON REPENT BEFORE WE FORGIVE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22267"/>
            <a:ext cx="7886700" cy="44546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Yes (Lk. 17:3-4).  After all, God expects us to repent first, too (Acts 2:38; 17:30)</a:t>
            </a:r>
          </a:p>
          <a:p>
            <a:r>
              <a:rPr lang="en-US" dirty="0">
                <a:solidFill>
                  <a:schemeClr val="bg1"/>
                </a:solidFill>
              </a:rPr>
              <a:t>Not clearly stated (Mt. 6:12,14-15; 18:21-22; Mk. 11:25)</a:t>
            </a:r>
          </a:p>
        </p:txBody>
      </p:sp>
    </p:spTree>
    <p:extLst>
      <p:ext uri="{BB962C8B-B14F-4D97-AF65-F5344CB8AC3E}">
        <p14:creationId xmlns:p14="http://schemas.microsoft.com/office/powerpoint/2010/main" val="15954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7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FORGIVENESS WITHOUT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22267"/>
            <a:ext cx="7886700" cy="44546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Jesus and Stephen set the example (Lk. 23:34; Acts 7:60).  But were the offenders forgiven of their sin?</a:t>
            </a:r>
          </a:p>
          <a:p>
            <a:r>
              <a:rPr lang="en-US" dirty="0">
                <a:solidFill>
                  <a:schemeClr val="bg1"/>
                </a:solidFill>
              </a:rPr>
              <a:t>Don’t wait for a person to repent.  Approach them to save them (Mt. 18:15)</a:t>
            </a:r>
          </a:p>
          <a:p>
            <a:r>
              <a:rPr lang="en-US" dirty="0">
                <a:solidFill>
                  <a:schemeClr val="bg1"/>
                </a:solidFill>
              </a:rPr>
              <a:t>We must get control of our anger (Eph. 4:26-27)</a:t>
            </a:r>
          </a:p>
          <a:p>
            <a:r>
              <a:rPr lang="en-US" dirty="0">
                <a:solidFill>
                  <a:schemeClr val="bg1"/>
                </a:solidFill>
              </a:rPr>
              <a:t>We must put away all bitterness and wrath (Eph. 4:31)</a:t>
            </a:r>
          </a:p>
          <a:p>
            <a:r>
              <a:rPr lang="en-US">
                <a:solidFill>
                  <a:schemeClr val="bg1"/>
                </a:solidFill>
              </a:rPr>
              <a:t>I Corinthians 6:4-7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0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1542</TotalTime>
  <Words>552</Words>
  <Application>Microsoft Office PowerPoint</Application>
  <PresentationFormat>On-screen Show (4:3)</PresentationFormat>
  <Paragraphs>63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MEMBERS ONE OF ANOTHER  Romans 12:5</vt:lpstr>
      <vt:lpstr>MEMBERS OF ONE ANOTHER</vt:lpstr>
      <vt:lpstr>FORGIVING ONE OF ANOTHER</vt:lpstr>
      <vt:lpstr>Members One Of Another Ephesians 4</vt:lpstr>
      <vt:lpstr>Members One Of Another Ephesians 4</vt:lpstr>
      <vt:lpstr>TO FORGIVE</vt:lpstr>
      <vt:lpstr>HOW TO MAKE FORGIVENESS EASIER</vt:lpstr>
      <vt:lpstr>MUST A PERSON REPENT BEFORE WE FORGIVE THEM?</vt:lpstr>
      <vt:lpstr>FORGIVENESS WITHOUT REPENTANCE</vt:lpstr>
      <vt:lpstr>FORGIVENESS WITHOUT BEING WRONGED</vt:lpstr>
      <vt:lpstr>FORGIVENESS WITHOUT BEING WRONGED</vt:lpstr>
      <vt:lpstr>OBSTACLES TO FORGIVENESS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Derek Phipps</cp:lastModifiedBy>
  <cp:revision>61</cp:revision>
  <cp:lastPrinted>2021-04-04T06:20:20Z</cp:lastPrinted>
  <dcterms:created xsi:type="dcterms:W3CDTF">2020-06-28T07:20:46Z</dcterms:created>
  <dcterms:modified xsi:type="dcterms:W3CDTF">2021-05-02T15:17:53Z</dcterms:modified>
</cp:coreProperties>
</file>