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7" r:id="rId4"/>
    <p:sldId id="264" r:id="rId5"/>
    <p:sldId id="265" r:id="rId6"/>
    <p:sldId id="266" r:id="rId7"/>
    <p:sldId id="268" r:id="rId8"/>
    <p:sldId id="269" r:id="rId9"/>
    <p:sldId id="270" r:id="rId10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WOKE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BEING WOKE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 new term meaning awareness to issues.  Seeing what others don’t see.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is a Biblical concept with many terms that are similar.  Awake.  Not sleeping.  Of the day.  Not blind.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took issue with the blind leading the blind (Mt. 15:14; Lk. 6:39)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accused the Pharisees of blindness (Mt. 23:16,17,19,24-26)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sent Paul to open the world’s eyes (Acts 26:18)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BEING WOKE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Morally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WOKE MORALLY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Ephesians 5:3-14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3240"/>
            <a:ext cx="7886700" cy="468372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“you were formerly darkness, but now you are Light in the Lord” (8)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Contrast between darkness and light (9-13)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“Awake, sleeper” (14)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6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WOKE MORALLY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Ephesians 5:3-14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3240"/>
            <a:ext cx="7886700" cy="468372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Avoiding darkness (11)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Exposing darkness (11)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Ashamed of darkness (12)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Living in the light (13… John 3:19-21)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1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WOKE MORALLY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Romans 13:11-14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3240"/>
            <a:ext cx="7886700" cy="468372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It is time for you to awaken from sleep (11)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Lay aside the deeds of darkness (12)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Examples – Carousing, drunkenness, sexual promiscuity, sensuality, strife, and jealousy (13)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Behave properly, as in the day (13)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Put on Christ rather than making provision for the flesh (14)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1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BEING WOKE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Morality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Love (I John 2:9-11… Mt. 5:44)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Growth (II Peter 1:5-9)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Regarding Judgment To Come (I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5:1-11; Mk. 13:35-37; Mt. 25:5,13; I Cor. 15:34)</a:t>
            </a:r>
          </a:p>
          <a:p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SEE THE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Focus on the word (II Pet. 1:19-21)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opens eyes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Mt. 9:27-31; John 9; etc.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Rev. 3:17-18</a:t>
            </a:r>
          </a:p>
          <a:p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Are you woke?  Not in the way the world talks about it, but in the spiritual things of God?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Are you awake?  Seeing?  In the light?  Alert?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Regarding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Morality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Loving one another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Spiritual growth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</a:rPr>
              <a:t>Judgment to come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</TotalTime>
  <Words>340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THE WOKE</vt:lpstr>
      <vt:lpstr>BEING WOKE</vt:lpstr>
      <vt:lpstr>BEING WOKE</vt:lpstr>
      <vt:lpstr>WOKE MORALLY Ephesians 5:3-14</vt:lpstr>
      <vt:lpstr>WOKE MORALLY Ephesians 5:3-14</vt:lpstr>
      <vt:lpstr>WOKE MORALLY Romans 13:11-14</vt:lpstr>
      <vt:lpstr>BEING WOKE</vt:lpstr>
      <vt:lpstr>HOW TO SEE THE LIGHT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38</cp:revision>
  <cp:lastPrinted>2020-12-13T08:15:59Z</cp:lastPrinted>
  <dcterms:created xsi:type="dcterms:W3CDTF">2020-06-28T07:20:46Z</dcterms:created>
  <dcterms:modified xsi:type="dcterms:W3CDTF">2021-04-18T06:43:10Z</dcterms:modified>
</cp:coreProperties>
</file>