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78" r:id="rId5"/>
    <p:sldId id="276" r:id="rId6"/>
    <p:sldId id="286" r:id="rId7"/>
    <p:sldId id="274" r:id="rId8"/>
    <p:sldId id="279" r:id="rId9"/>
    <p:sldId id="287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Romans 12:5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78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528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Watch out for one another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4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73999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“Through love serve one another”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Gal. 5:13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IMPORTANCE OF SERVING SAINTS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Jesus made it a priority lesson (John 13:1-15)</a:t>
            </a:r>
          </a:p>
          <a:p>
            <a:r>
              <a:rPr lang="en-US" dirty="0">
                <a:solidFill>
                  <a:schemeClr val="bg1"/>
                </a:solidFill>
              </a:rPr>
              <a:t>A way to glorify God (I Pet. 4:11; I Cor. 8:19)</a:t>
            </a:r>
          </a:p>
          <a:p>
            <a:r>
              <a:rPr lang="en-US" dirty="0">
                <a:solidFill>
                  <a:schemeClr val="bg1"/>
                </a:solidFill>
              </a:rPr>
              <a:t>The way to be great in the kingdom (Mt. 20:26-28; 23:11; Lk. 22:26; I Tim. 3:13)</a:t>
            </a:r>
          </a:p>
          <a:p>
            <a:r>
              <a:rPr lang="en-US" dirty="0">
                <a:solidFill>
                  <a:schemeClr val="bg1"/>
                </a:solidFill>
              </a:rPr>
              <a:t>Something God remembers and appreciates (Heb. 6:10; Rev. 2:19)</a:t>
            </a:r>
          </a:p>
          <a:p>
            <a:r>
              <a:rPr lang="en-US" dirty="0">
                <a:solidFill>
                  <a:schemeClr val="bg1"/>
                </a:solidFill>
              </a:rPr>
              <a:t>Our duty as a member of the body (Rom. 12:7; Eph. 4:12)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CAN WE SERVE?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Spiritual service (I Pet. 1:12; I Tim. 4:6)</a:t>
            </a:r>
          </a:p>
          <a:p>
            <a:r>
              <a:rPr lang="en-US" dirty="0">
                <a:solidFill>
                  <a:schemeClr val="bg1"/>
                </a:solidFill>
              </a:rPr>
              <a:t>Various simpler things which are service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How government is supposed to be (Rom. 13:4)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The way a servant treats a believing master (I Tim. 6:2)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Serve food to widows (Acts 6:1-2)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Everything around the collection for the saints (II Cor. 8:4,19-20; 9:1; Rom. 15:25,31; Acts 11:29)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What were those Hebrews doing (Heb. 6:10…10:32-34; 13:1-3)?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CAN WE SERVE?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Spiritual service (I Pet. 1:12; I Tim. 4:6)</a:t>
            </a:r>
          </a:p>
          <a:p>
            <a:r>
              <a:rPr lang="en-US" dirty="0">
                <a:solidFill>
                  <a:schemeClr val="bg1"/>
                </a:solidFill>
              </a:rPr>
              <a:t>Various simpler things which are service</a:t>
            </a:r>
          </a:p>
          <a:p>
            <a:r>
              <a:rPr lang="en-US" dirty="0">
                <a:solidFill>
                  <a:schemeClr val="bg1"/>
                </a:solidFill>
              </a:rPr>
              <a:t>Look to the women (Mt. 8:15; Lk. 8:3; Mt. 27:55; I Tim. 5:10)</a:t>
            </a:r>
          </a:p>
          <a:p>
            <a:r>
              <a:rPr lang="en-US" dirty="0">
                <a:solidFill>
                  <a:schemeClr val="bg1"/>
                </a:solidFill>
              </a:rPr>
              <a:t>Matthew 25:44</a:t>
            </a:r>
          </a:p>
          <a:p>
            <a:r>
              <a:rPr lang="en-US" dirty="0">
                <a:solidFill>
                  <a:schemeClr val="bg1"/>
                </a:solidFill>
              </a:rPr>
              <a:t>How can you serve?  Just about anything that is needed or helps counts as service.</a:t>
            </a:r>
          </a:p>
        </p:txBody>
      </p:sp>
    </p:spTree>
    <p:extLst>
      <p:ext uri="{BB962C8B-B14F-4D97-AF65-F5344CB8AC3E}">
        <p14:creationId xmlns:p14="http://schemas.microsoft.com/office/powerpoint/2010/main" val="35394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89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RUIN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739"/>
            <a:ext cx="7886700" cy="49102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Don’t help those who serve (I Cor. 16:15; III John 1:8)</a:t>
            </a:r>
          </a:p>
          <a:p>
            <a:r>
              <a:rPr lang="en-US" dirty="0">
                <a:solidFill>
                  <a:schemeClr val="bg1"/>
                </a:solidFill>
              </a:rPr>
              <a:t>Serve your own interests (Rom. 16:18; Phil. 3:18-19)</a:t>
            </a:r>
          </a:p>
          <a:p>
            <a:r>
              <a:rPr lang="en-US" dirty="0">
                <a:solidFill>
                  <a:schemeClr val="bg1"/>
                </a:solidFill>
              </a:rPr>
              <a:t>Be arrogant (Lk. 17:9-10)</a:t>
            </a:r>
          </a:p>
          <a:p>
            <a:r>
              <a:rPr lang="en-US" dirty="0">
                <a:solidFill>
                  <a:schemeClr val="bg1"/>
                </a:solidFill>
              </a:rPr>
              <a:t>Complain (Lk. 10:40; Phil. 2:14; I Pet. 4:9)</a:t>
            </a:r>
          </a:p>
          <a:p>
            <a:r>
              <a:rPr lang="en-US" dirty="0">
                <a:solidFill>
                  <a:schemeClr val="bg1"/>
                </a:solidFill>
              </a:rPr>
              <a:t>Let your service distract you from God (Lk. 10:40-42)</a:t>
            </a:r>
          </a:p>
          <a:p>
            <a:r>
              <a:rPr lang="en-US" dirty="0">
                <a:solidFill>
                  <a:schemeClr val="bg1"/>
                </a:solidFill>
              </a:rPr>
              <a:t>Don’t do your best (Col. 3:23-24)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7036"/>
            <a:ext cx="7886700" cy="3103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“As each one has received a special gift, employ it in serving one another as good stewards of the manifold grace of God”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I Peter 4:10</a:t>
            </a:r>
          </a:p>
        </p:txBody>
      </p:sp>
    </p:spTree>
    <p:extLst>
      <p:ext uri="{BB962C8B-B14F-4D97-AF65-F5344CB8AC3E}">
        <p14:creationId xmlns:p14="http://schemas.microsoft.com/office/powerpoint/2010/main" val="282542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7036"/>
            <a:ext cx="7886700" cy="3103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“Beloved, you are acting faithfully in whatever you accomplish for the brethren, and especially when they are strangers”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III John 1:5</a:t>
            </a:r>
          </a:p>
        </p:txBody>
      </p:sp>
    </p:spTree>
    <p:extLst>
      <p:ext uri="{BB962C8B-B14F-4D97-AF65-F5344CB8AC3E}">
        <p14:creationId xmlns:p14="http://schemas.microsoft.com/office/powerpoint/2010/main" val="45581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1464</TotalTime>
  <Words>439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MEMBERS ONE OF ANOTHER  Romans 12:5</vt:lpstr>
      <vt:lpstr>MEMBERS OF ONE ANOTHER</vt:lpstr>
      <vt:lpstr>“Through love serve one another” Gal. 5:13</vt:lpstr>
      <vt:lpstr>THE IMPORTANCE OF SERVING SAINTS</vt:lpstr>
      <vt:lpstr>HOW CAN WE SERVE?</vt:lpstr>
      <vt:lpstr>HOW CAN WE SERVE?</vt:lpstr>
      <vt:lpstr>HOW TO RUIN SERVICE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52</cp:revision>
  <cp:lastPrinted>2021-04-04T06:20:20Z</cp:lastPrinted>
  <dcterms:created xsi:type="dcterms:W3CDTF">2020-06-28T07:20:46Z</dcterms:created>
  <dcterms:modified xsi:type="dcterms:W3CDTF">2021-04-04T06:21:34Z</dcterms:modified>
</cp:coreProperties>
</file>