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JESUS’ CLOTHES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JESUS’ CLOTHES REVEAL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Humanity (</a:t>
            </a:r>
            <a:r>
              <a:rPr lang="en-US" dirty="0">
                <a:solidFill>
                  <a:srgbClr val="FFFF00"/>
                </a:solidFill>
              </a:rPr>
              <a:t>Lk. 2:7,12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dirty="0">
                <a:solidFill>
                  <a:schemeClr val="bg1"/>
                </a:solidFill>
              </a:rPr>
              <a:t>Power (</a:t>
            </a:r>
            <a:r>
              <a:rPr lang="en-US" sz="2800" dirty="0">
                <a:solidFill>
                  <a:srgbClr val="FFFF00"/>
                </a:solidFill>
              </a:rPr>
              <a:t>Mt. 9:20; 14:36</a:t>
            </a:r>
            <a:r>
              <a:rPr lang="en-US" sz="2800" dirty="0">
                <a:solidFill>
                  <a:schemeClr val="bg1"/>
                </a:solidFill>
              </a:rPr>
              <a:t>; Mk. 5:28; 6:56; Lk. 8:44)</a:t>
            </a:r>
          </a:p>
          <a:p>
            <a:r>
              <a:rPr lang="en-US" dirty="0">
                <a:solidFill>
                  <a:schemeClr val="bg1"/>
                </a:solidFill>
              </a:rPr>
              <a:t>Glory (</a:t>
            </a:r>
            <a:r>
              <a:rPr lang="en-US" dirty="0">
                <a:solidFill>
                  <a:srgbClr val="FFFF00"/>
                </a:solidFill>
              </a:rPr>
              <a:t>Mt. 17:2</a:t>
            </a:r>
            <a:r>
              <a:rPr lang="en-US" dirty="0">
                <a:solidFill>
                  <a:schemeClr val="bg1"/>
                </a:solidFill>
              </a:rPr>
              <a:t>; Mk. 9:3; Lk. 9:29)</a:t>
            </a:r>
          </a:p>
          <a:p>
            <a:r>
              <a:rPr lang="en-US" sz="2800" dirty="0">
                <a:solidFill>
                  <a:schemeClr val="bg1"/>
                </a:solidFill>
              </a:rPr>
              <a:t>Humility (</a:t>
            </a:r>
            <a:r>
              <a:rPr lang="en-US" sz="2800" dirty="0">
                <a:solidFill>
                  <a:srgbClr val="FFFF00"/>
                </a:solidFill>
              </a:rPr>
              <a:t>John 13:4,12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Mocked (Mt. 27:28-31; Mk. 15:16-20; Lk. 23:11; </a:t>
            </a:r>
            <a:r>
              <a:rPr lang="en-US" dirty="0">
                <a:solidFill>
                  <a:srgbClr val="FFFF00"/>
                </a:solidFill>
              </a:rPr>
              <a:t>John 19:2-6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Devalued (Mt. 27:35; Mk. 15:24; </a:t>
            </a:r>
            <a:r>
              <a:rPr lang="en-US" dirty="0">
                <a:solidFill>
                  <a:srgbClr val="FFFF00"/>
                </a:solidFill>
              </a:rPr>
              <a:t>Lk. 23:34; John 19:23-24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Dead (Mt. 27:59; Mk. 15:46; Lk. 23:53; </a:t>
            </a:r>
            <a:r>
              <a:rPr lang="en-US">
                <a:solidFill>
                  <a:srgbClr val="FFFF00"/>
                </a:solidFill>
              </a:rPr>
              <a:t>John 19:40</a:t>
            </a:r>
            <a:r>
              <a:rPr lang="en-US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Living (Lk. 24:12; </a:t>
            </a:r>
            <a:r>
              <a:rPr lang="en-US" dirty="0">
                <a:solidFill>
                  <a:srgbClr val="FFFF00"/>
                </a:solidFill>
              </a:rPr>
              <a:t>John 20:1-7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111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JESUS’ CLOTHES</vt:lpstr>
      <vt:lpstr>WHAT JESUS’ CLOTHES REVEAL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41</cp:revision>
  <cp:lastPrinted>2021-04-18T06:56:28Z</cp:lastPrinted>
  <dcterms:created xsi:type="dcterms:W3CDTF">2020-06-28T07:20:46Z</dcterms:created>
  <dcterms:modified xsi:type="dcterms:W3CDTF">2021-04-18T07:03:57Z</dcterms:modified>
</cp:coreProperties>
</file>