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78" r:id="rId3"/>
    <p:sldId id="277" r:id="rId4"/>
    <p:sldId id="286" r:id="rId5"/>
    <p:sldId id="281" r:id="rId6"/>
    <p:sldId id="296" r:id="rId7"/>
    <p:sldId id="287" r:id="rId8"/>
    <p:sldId id="297" r:id="rId9"/>
    <p:sldId id="292" r:id="rId10"/>
    <p:sldId id="293" r:id="rId11"/>
    <p:sldId id="294" r:id="rId12"/>
    <p:sldId id="282" r:id="rId13"/>
    <p:sldId id="295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8FC5-9FEE-460C-B49F-B381E0D464E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9EB68-3891-4AB8-8A3D-AAEA58B9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0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4" y="445201"/>
            <a:ext cx="7798575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2554167"/>
            <a:ext cx="54696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88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838428"/>
            <a:ext cx="6616800" cy="4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809500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1353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822333"/>
            <a:ext cx="5802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4193135"/>
            <a:ext cx="580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783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1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ED888B-AB69-4161-8C19-D5EEEBC13DC2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892168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r>
              <a:rPr lang="en-US" sz="7200"/>
              <a:t>Letters to the Seven Churches in Asia</a:t>
            </a:r>
            <a:endParaRPr lang="en-US" sz="7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E4A902-8B49-4728-8541-D1E681242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Revelation 2 – 3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912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What does it mean that Jesus will make those of the synagogue of Satan “worship before your feet” in verse 9?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2400" dirty="0">
                <a:sym typeface="Wingdings" panose="05000000000000000000" pitchFamily="2" charset="2"/>
              </a:rPr>
              <a:t>Philippians 2:9-11</a:t>
            </a:r>
          </a:p>
          <a:p>
            <a:pPr lvl="1">
              <a:buSzPct val="75000"/>
            </a:pPr>
            <a:r>
              <a:rPr lang="en-US" sz="2200" dirty="0">
                <a:sym typeface="Wingdings" panose="05000000000000000000" pitchFamily="2" charset="2"/>
              </a:rPr>
              <a:t>At the name of Jesus every knee should bow…and that every tongue should confess that Jesus is Lord</a:t>
            </a:r>
          </a:p>
          <a:p>
            <a:pPr>
              <a:buSzPct val="75000"/>
            </a:pPr>
            <a:r>
              <a:rPr lang="en-US" sz="2400" dirty="0">
                <a:sym typeface="Wingdings" panose="05000000000000000000" pitchFamily="2" charset="2"/>
              </a:rPr>
              <a:t>This is vindication for God’s people</a:t>
            </a:r>
          </a:p>
          <a:p>
            <a:pPr lvl="1">
              <a:buSzPct val="75000"/>
            </a:pPr>
            <a:r>
              <a:rPr lang="en-US" sz="2200" dirty="0">
                <a:sym typeface="Wingdings" panose="05000000000000000000" pitchFamily="2" charset="2"/>
              </a:rPr>
              <a:t>Those who persecuted them will worship Jesus in their sight</a:t>
            </a:r>
          </a:p>
          <a:p>
            <a:pPr lvl="1">
              <a:buSzPct val="75000"/>
            </a:pPr>
            <a:r>
              <a:rPr lang="en-US" sz="2200" dirty="0">
                <a:sym typeface="Wingdings" panose="05000000000000000000" pitchFamily="2" charset="2"/>
              </a:rPr>
              <a:t>Those who persecuted them will know that Jesus loved the church at Philadelphia, and that the church was pleasing to God</a:t>
            </a:r>
          </a:p>
          <a:p>
            <a:pPr>
              <a:buSzPct val="75000"/>
            </a:pPr>
            <a:r>
              <a:rPr lang="en-US" sz="2400" dirty="0">
                <a:sym typeface="Wingdings" panose="05000000000000000000" pitchFamily="2" charset="2"/>
              </a:rPr>
              <a:t>This is not saying that those of the synagogue of Satan would worship the Christians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87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Why does Jesus say He will keep them from the hour of trial? Is this different than what the other churches can expect?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dirty="0">
                <a:sym typeface="Wingdings" panose="05000000000000000000" pitchFamily="2" charset="2"/>
              </a:rPr>
              <a:t>Verse 10  Because you have kept My command to persevere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This seems to be in contrast to the church at Sardis where they didn’t persevere</a:t>
            </a:r>
          </a:p>
          <a:p>
            <a:pPr lvl="2">
              <a:buSzPct val="75000"/>
            </a:pPr>
            <a:r>
              <a:rPr lang="en-US" sz="1600" dirty="0">
                <a:sym typeface="Wingdings" panose="05000000000000000000" pitchFamily="2" charset="2"/>
              </a:rPr>
              <a:t>Sardis was told to strengthen what remained that were ready to die, and to remember what they received and heard and to hold fast and repent</a:t>
            </a:r>
          </a:p>
          <a:p>
            <a:pPr>
              <a:buSzPct val="75000"/>
            </a:pPr>
            <a:r>
              <a:rPr lang="en-US" dirty="0">
                <a:sym typeface="Wingdings" panose="05000000000000000000" pitchFamily="2" charset="2"/>
              </a:rPr>
              <a:t>Its likely that the church at Philadelphia had been persecuted by the those who say they are Jews and are not</a:t>
            </a:r>
          </a:p>
          <a:p>
            <a:pPr lvl="1">
              <a:buSzPct val="75000"/>
            </a:pPr>
            <a:r>
              <a:rPr lang="en-US" dirty="0">
                <a:sym typeface="Wingdings" panose="05000000000000000000" pitchFamily="2" charset="2"/>
              </a:rPr>
              <a:t>Fits with how this is put in between the good works that the church had done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They persevered through this persecution and proved their faith</a:t>
            </a:r>
          </a:p>
          <a:p>
            <a:pPr>
              <a:buSzPct val="75000"/>
            </a:pPr>
            <a:r>
              <a:rPr lang="en-US" dirty="0">
                <a:sym typeface="Wingdings" panose="05000000000000000000" pitchFamily="2" charset="2"/>
              </a:rPr>
              <a:t>Others are told to expect persecution and to remain faithful through it  the church at Philadelphia likely already proved it</a:t>
            </a:r>
          </a:p>
          <a:p>
            <a:pPr>
              <a:buSzPct val="75000"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74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What does Jesus tell the church at Philadelphia to do? What does this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2200" dirty="0"/>
              <a:t>Verse 11 </a:t>
            </a:r>
            <a:r>
              <a:rPr lang="en-US" sz="2200" dirty="0">
                <a:sym typeface="Wingdings" panose="05000000000000000000" pitchFamily="2" charset="2"/>
              </a:rPr>
              <a:t> hold fast what you have, that no one may take your crown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Evangelistic opportunity (I have set before you an open door)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Reliance on God (you have a little strength)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Faithfulness to Jesus (have kept My word and have not denied My name)</a:t>
            </a:r>
          </a:p>
          <a:p>
            <a:pPr>
              <a:buSzPct val="75000"/>
            </a:pPr>
            <a:r>
              <a:rPr lang="en-US" sz="2200" dirty="0">
                <a:sym typeface="Wingdings" panose="05000000000000000000" pitchFamily="2" charset="2"/>
              </a:rPr>
              <a:t>Continue doing what they were doing, persevere, don’t lose hope</a:t>
            </a:r>
          </a:p>
          <a:p>
            <a:pPr>
              <a:buSzPct val="75000"/>
            </a:pPr>
            <a:r>
              <a:rPr lang="en-US" sz="2200" dirty="0">
                <a:sym typeface="Wingdings" panose="05000000000000000000" pitchFamily="2" charset="2"/>
              </a:rPr>
              <a:t>Remember, Sardis had to be told to remember what they received and heard, and hold fast because they did not hold fast to what they first received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60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What does Jesus mean when He says “He who overcomes…”, since Jesus didn’t give them any rebukes?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2000" dirty="0"/>
              <a:t>I John 5:4-5</a:t>
            </a:r>
          </a:p>
          <a:p>
            <a:pPr lvl="1">
              <a:buSzPct val="75000"/>
            </a:pPr>
            <a:r>
              <a:rPr lang="en-US" dirty="0"/>
              <a:t>Whatever is born of God overcomes the world</a:t>
            </a:r>
          </a:p>
          <a:p>
            <a:pPr lvl="1">
              <a:buSzPct val="75000"/>
            </a:pPr>
            <a:r>
              <a:rPr lang="en-US" dirty="0"/>
              <a:t>This is the victory that has overcome the world – our faith</a:t>
            </a:r>
          </a:p>
          <a:p>
            <a:pPr lvl="1">
              <a:buSzPct val="75000"/>
            </a:pPr>
            <a:r>
              <a:rPr lang="en-US" dirty="0"/>
              <a:t>Who is he who overcomes the world, but he who believes that Jesus is the Son of God</a:t>
            </a:r>
          </a:p>
          <a:p>
            <a:pPr>
              <a:buSzPct val="75000"/>
            </a:pPr>
            <a:r>
              <a:rPr lang="en-US" dirty="0"/>
              <a:t>John 16:33</a:t>
            </a:r>
          </a:p>
          <a:p>
            <a:pPr lvl="1">
              <a:buSzPct val="75000"/>
            </a:pPr>
            <a:r>
              <a:rPr lang="en-US" dirty="0"/>
              <a:t>Be of good cheer, I have overcome the world</a:t>
            </a:r>
          </a:p>
          <a:p>
            <a:pPr lvl="1">
              <a:buSzPct val="75000"/>
            </a:pPr>
            <a:r>
              <a:rPr lang="en-US" dirty="0"/>
              <a:t>Jesus overcame the world by living perfectly (He didn’t fall to sin) </a:t>
            </a:r>
          </a:p>
          <a:p>
            <a:pPr>
              <a:buSzPct val="75000"/>
            </a:pPr>
            <a:r>
              <a:rPr lang="en-US" dirty="0"/>
              <a:t>The world is full of sin and death</a:t>
            </a:r>
          </a:p>
          <a:p>
            <a:pPr lvl="1">
              <a:buSzPct val="75000"/>
            </a:pPr>
            <a:r>
              <a:rPr lang="en-US" dirty="0"/>
              <a:t>We can’t overcome this by ourselves, but with Jesus we can</a:t>
            </a:r>
          </a:p>
          <a:p>
            <a:pPr lvl="1">
              <a:buSzPct val="75000"/>
            </a:pPr>
            <a:r>
              <a:rPr lang="en-US" dirty="0"/>
              <a:t>We must strive to live like Jesus, knowing that God’s grace allows us to overcome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7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ABBD-1106-4FE4-BA00-E13944EE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do we practically apply the Philadelphia letter to make sure the church at Northside is pleasing to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F8391-F1A5-43D4-BB97-105A01F0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Great strength and ability are not necessary to be pleasing to God</a:t>
            </a:r>
          </a:p>
          <a:p>
            <a:r>
              <a:rPr lang="en-US" sz="2400" dirty="0"/>
              <a:t>However, we must use what we have to serve Him</a:t>
            </a:r>
          </a:p>
          <a:p>
            <a:pPr lvl="1"/>
            <a:r>
              <a:rPr lang="en-US" sz="2200" dirty="0"/>
              <a:t>What have you done (or are doing) to edify the church, help spread the gospel, comfort or encourage one another, help with tasks that need to be done, etc.?</a:t>
            </a:r>
            <a:endParaRPr lang="en-US" sz="2400" dirty="0"/>
          </a:p>
          <a:p>
            <a:pPr lvl="1"/>
            <a:r>
              <a:rPr lang="en-US" sz="2400" dirty="0"/>
              <a:t>We need to be active</a:t>
            </a:r>
          </a:p>
          <a:p>
            <a:endParaRPr lang="en-US" sz="2400" dirty="0"/>
          </a:p>
          <a:p>
            <a:r>
              <a:rPr lang="en-US" sz="2400" dirty="0"/>
              <a:t>We must persevere</a:t>
            </a:r>
          </a:p>
          <a:p>
            <a:pPr lvl="1"/>
            <a:r>
              <a:rPr lang="en-US" sz="2200" dirty="0"/>
              <a:t>Don’t forsake God when going through tough times</a:t>
            </a:r>
          </a:p>
          <a:p>
            <a:pPr lvl="1"/>
            <a:r>
              <a:rPr lang="en-US" sz="2200" dirty="0"/>
              <a:t>Hold fast to God’s word</a:t>
            </a:r>
          </a:p>
          <a:p>
            <a:pPr lvl="2"/>
            <a:r>
              <a:rPr lang="en-US" sz="1800" dirty="0"/>
              <a:t>This is our comfort, our hope</a:t>
            </a:r>
          </a:p>
        </p:txBody>
      </p:sp>
    </p:spTree>
    <p:extLst>
      <p:ext uri="{BB962C8B-B14F-4D97-AF65-F5344CB8AC3E}">
        <p14:creationId xmlns:p14="http://schemas.microsoft.com/office/powerpoint/2010/main" val="26712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SzPct val="75000"/>
            </a:pPr>
            <a:r>
              <a:rPr lang="en-US" sz="2900" dirty="0"/>
              <a:t>Ephesus</a:t>
            </a:r>
          </a:p>
          <a:p>
            <a:pPr lvl="1">
              <a:buSzPct val="75000"/>
            </a:pPr>
            <a:r>
              <a:rPr lang="en-US" sz="2900" dirty="0"/>
              <a:t>Diligently working church</a:t>
            </a:r>
          </a:p>
          <a:p>
            <a:pPr lvl="1">
              <a:buSzPct val="75000"/>
            </a:pPr>
            <a:r>
              <a:rPr lang="en-US" sz="2900" dirty="0"/>
              <a:t>Left their first love</a:t>
            </a:r>
          </a:p>
          <a:p>
            <a:pPr>
              <a:buSzPct val="75000"/>
            </a:pPr>
            <a:r>
              <a:rPr lang="en-US" sz="2900" dirty="0"/>
              <a:t>Smyrna</a:t>
            </a:r>
          </a:p>
          <a:p>
            <a:pPr lvl="1">
              <a:buSzPct val="75000"/>
            </a:pPr>
            <a:r>
              <a:rPr lang="en-US" sz="2900" dirty="0"/>
              <a:t>Had tribulation and poverty</a:t>
            </a:r>
          </a:p>
          <a:p>
            <a:pPr lvl="1">
              <a:buSzPct val="75000"/>
            </a:pPr>
            <a:r>
              <a:rPr lang="en-US" sz="2900" dirty="0"/>
              <a:t>Were going to be tested</a:t>
            </a:r>
          </a:p>
          <a:p>
            <a:pPr>
              <a:buSzPct val="75000"/>
            </a:pPr>
            <a:r>
              <a:rPr lang="en-US" sz="2900" dirty="0"/>
              <a:t>Pergamos</a:t>
            </a:r>
          </a:p>
          <a:p>
            <a:pPr lvl="1">
              <a:buSzPct val="75000"/>
            </a:pPr>
            <a:r>
              <a:rPr lang="en-US" sz="2900" dirty="0"/>
              <a:t>Didn’t deny Jesus’ name even when Antipas was killed</a:t>
            </a:r>
          </a:p>
          <a:p>
            <a:pPr lvl="1">
              <a:buSzPct val="75000"/>
            </a:pPr>
            <a:r>
              <a:rPr lang="en-US" sz="2900" dirty="0"/>
              <a:t>Have some who hold to the doctrines of Balaam and the Nicolaitans</a:t>
            </a:r>
          </a:p>
          <a:p>
            <a:pPr>
              <a:buSzPct val="75000"/>
            </a:pPr>
            <a:r>
              <a:rPr lang="en-US" sz="2900" dirty="0"/>
              <a:t>Thyatira</a:t>
            </a:r>
          </a:p>
          <a:p>
            <a:pPr lvl="1">
              <a:buSzPct val="75000"/>
            </a:pPr>
            <a:r>
              <a:rPr lang="en-US" sz="2900" dirty="0"/>
              <a:t>Had love, service, faith, patience</a:t>
            </a:r>
          </a:p>
          <a:p>
            <a:pPr lvl="1">
              <a:buSzPct val="75000"/>
            </a:pPr>
            <a:r>
              <a:rPr lang="en-US" sz="2900" dirty="0"/>
              <a:t>Allowed Jezebel to teach and beguile His servants to commit sexual immorality and eat things sacrificed to idols</a:t>
            </a:r>
          </a:p>
          <a:p>
            <a:pPr>
              <a:buSzPct val="75000"/>
            </a:pPr>
            <a:r>
              <a:rPr lang="en-US" sz="3100" dirty="0"/>
              <a:t>Sardis</a:t>
            </a:r>
          </a:p>
          <a:p>
            <a:pPr lvl="1">
              <a:buSzPct val="75000"/>
            </a:pPr>
            <a:r>
              <a:rPr lang="en-US" sz="2900" dirty="0"/>
              <a:t>Had a name that they were alive, but they were dead</a:t>
            </a:r>
          </a:p>
          <a:p>
            <a:pPr lvl="1">
              <a:buSzPct val="75000"/>
            </a:pPr>
            <a:r>
              <a:rPr lang="en-US" sz="2900" dirty="0"/>
              <a:t>Told to repent and hold fast to what they received and heard</a:t>
            </a:r>
          </a:p>
          <a:p>
            <a:pPr lvl="1">
              <a:buSzPct val="750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35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Letter to Philadelphia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3:7 –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166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CB2B-1F88-4BDB-AFC9-B51E9804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rmAutofit/>
          </a:bodyPr>
          <a:lstStyle/>
          <a:p>
            <a:r>
              <a:rPr lang="en-US" sz="2400" b="1" dirty="0"/>
              <a:t>Consider the description of Jesus in Rev 3:7. Do you see any connection with this description and the church at Philadelphia?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16F38-80FF-4AC9-8BD4-FCCFD840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 who is holy, He who is true, “He who has the key of David, </a:t>
            </a:r>
            <a:r>
              <a:rPr lang="en-US" sz="2400" i="1" u="sng" dirty="0">
                <a:solidFill>
                  <a:schemeClr val="accent2"/>
                </a:solidFill>
              </a:rPr>
              <a:t>He who opens and no one shuts</a:t>
            </a:r>
            <a:r>
              <a:rPr lang="en-US" sz="2400" dirty="0"/>
              <a:t>, and shuts and no one opens.”</a:t>
            </a:r>
          </a:p>
          <a:p>
            <a:endParaRPr lang="en-US" sz="2400" dirty="0"/>
          </a:p>
          <a:p>
            <a:r>
              <a:rPr lang="en-US" sz="2400" dirty="0"/>
              <a:t>Verse 8 </a:t>
            </a:r>
            <a:r>
              <a:rPr lang="en-US" sz="2400" dirty="0">
                <a:sym typeface="Wingdings" panose="05000000000000000000" pitchFamily="2" charset="2"/>
              </a:rPr>
              <a:t> I have set before you an open door and no one can shut it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6E2B1-6FFD-4656-BEA7-7B614412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67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does it mean that Jesus has set before them an open door that no one can shut?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19555"/>
          </a:xfrm>
        </p:spPr>
        <p:txBody>
          <a:bodyPr>
            <a:normAutofit/>
          </a:bodyPr>
          <a:lstStyle/>
          <a:p>
            <a:r>
              <a:rPr lang="en-US" sz="3000" dirty="0"/>
              <a:t>An open door for evangelism</a:t>
            </a:r>
          </a:p>
          <a:p>
            <a:pPr lvl="1"/>
            <a:r>
              <a:rPr lang="en-US" sz="2800" dirty="0"/>
              <a:t>Acts 14:27</a:t>
            </a:r>
          </a:p>
          <a:p>
            <a:pPr lvl="2"/>
            <a:r>
              <a:rPr lang="en-US" sz="2400" dirty="0"/>
              <a:t>He had opened the door of faith to the Gentiles</a:t>
            </a:r>
          </a:p>
          <a:p>
            <a:pPr lvl="1"/>
            <a:r>
              <a:rPr lang="en-US" sz="2800" dirty="0"/>
              <a:t>I Cor 16:9</a:t>
            </a:r>
          </a:p>
          <a:p>
            <a:pPr lvl="2"/>
            <a:r>
              <a:rPr lang="en-US" sz="2400" dirty="0"/>
              <a:t>For a great and effective door has opened to me</a:t>
            </a:r>
          </a:p>
          <a:p>
            <a:pPr lvl="1"/>
            <a:r>
              <a:rPr lang="en-US" sz="2800" dirty="0"/>
              <a:t>II Cor 2:12</a:t>
            </a:r>
          </a:p>
          <a:p>
            <a:pPr lvl="2"/>
            <a:r>
              <a:rPr lang="en-US" sz="2400" dirty="0"/>
              <a:t>…when I came to Troas to preach Christ’s gospel, and a door was opened to me by the Lord…</a:t>
            </a:r>
          </a:p>
          <a:p>
            <a:pPr lvl="1"/>
            <a:r>
              <a:rPr lang="en-US" sz="2800" dirty="0"/>
              <a:t>Col 4:3</a:t>
            </a:r>
          </a:p>
          <a:p>
            <a:pPr lvl="2"/>
            <a:r>
              <a:rPr lang="en-US" sz="2400" dirty="0"/>
              <a:t>That God would open to us a door for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61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BCB9-0504-4FBE-A813-2C179752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does it mean that Jesus has set before them an open door that no one can shut?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10FD-683A-47B8-AA41-C489565B1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open door to His kingdom</a:t>
            </a:r>
          </a:p>
          <a:p>
            <a:pPr lvl="1"/>
            <a:r>
              <a:rPr lang="en-US" sz="3000" dirty="0"/>
              <a:t>John 10:7, 9</a:t>
            </a:r>
          </a:p>
          <a:p>
            <a:pPr lvl="2"/>
            <a:r>
              <a:rPr lang="en-US" sz="2600" dirty="0"/>
              <a:t>I am the door. If anyone enters by me, he will be saved</a:t>
            </a:r>
          </a:p>
          <a:p>
            <a:pPr lvl="1"/>
            <a:r>
              <a:rPr lang="en-US" sz="3000" dirty="0"/>
              <a:t>Rom 8:38-39</a:t>
            </a:r>
          </a:p>
          <a:p>
            <a:pPr lvl="2"/>
            <a:r>
              <a:rPr lang="en-US" sz="2600" dirty="0"/>
              <a:t>Neither death nor life… can separate us from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202206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Why did Jesus set an open door before them?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2400" dirty="0"/>
              <a:t>Verse 8 </a:t>
            </a:r>
            <a:r>
              <a:rPr lang="en-US" sz="2400" dirty="0">
                <a:sym typeface="Wingdings" panose="05000000000000000000" pitchFamily="2" charset="2"/>
              </a:rPr>
              <a:t> you have a little strength, have kept My word, and have not denied My name</a:t>
            </a:r>
          </a:p>
          <a:p>
            <a:pPr>
              <a:buSzPct val="75000"/>
            </a:pPr>
            <a:r>
              <a:rPr lang="en-US" sz="2400" dirty="0">
                <a:sym typeface="Wingdings" panose="05000000000000000000" pitchFamily="2" charset="2"/>
              </a:rPr>
              <a:t>You have a little strength</a:t>
            </a:r>
          </a:p>
          <a:p>
            <a:pPr lvl="1">
              <a:buSzPct val="75000"/>
            </a:pPr>
            <a:r>
              <a:rPr lang="en-US" sz="2000" dirty="0"/>
              <a:t>Great strength and great ability are not necessary to be pleasing to God</a:t>
            </a:r>
          </a:p>
          <a:p>
            <a:pPr lvl="1">
              <a:buSzPct val="75000"/>
            </a:pPr>
            <a:r>
              <a:rPr lang="en-US" sz="2000" dirty="0"/>
              <a:t>In spite of their small advantages, the church at Philadelphia kept Jesus’ word and did not deny Him</a:t>
            </a:r>
          </a:p>
          <a:p>
            <a:pPr lvl="1">
              <a:buSzPct val="75000"/>
            </a:pPr>
            <a:r>
              <a:rPr lang="en-US" sz="2000" dirty="0"/>
              <a:t>Having little strength can lead to more reliance on God</a:t>
            </a:r>
          </a:p>
          <a:p>
            <a:pPr lvl="2">
              <a:buSzPct val="75000"/>
            </a:pPr>
            <a:r>
              <a:rPr lang="en-US" sz="1600" dirty="0"/>
              <a:t>Consider II Cor 12:7-10 </a:t>
            </a:r>
            <a:r>
              <a:rPr lang="en-US" sz="1600" dirty="0">
                <a:sym typeface="Wingdings" panose="05000000000000000000" pitchFamily="2" charset="2"/>
              </a:rPr>
              <a:t> the power of Christ was made evident in Paul’s weakness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We must use the strength we have to serve God and be productive in His service</a:t>
            </a:r>
          </a:p>
          <a:p>
            <a:pPr lvl="2">
              <a:buSzPct val="75000"/>
            </a:pPr>
            <a:r>
              <a:rPr lang="en-US" sz="1600" dirty="0">
                <a:sym typeface="Wingdings" panose="05000000000000000000" pitchFamily="2" charset="2"/>
              </a:rPr>
              <a:t>Matthew 25:14-30  parable of the talents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01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Why did Jesus set an open door before them?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2400" dirty="0"/>
              <a:t>Verse 8 </a:t>
            </a:r>
            <a:r>
              <a:rPr lang="en-US" sz="2400" dirty="0">
                <a:sym typeface="Wingdings" panose="05000000000000000000" pitchFamily="2" charset="2"/>
              </a:rPr>
              <a:t> you have a little strength, have kept My word, and have not denied My name</a:t>
            </a:r>
          </a:p>
          <a:p>
            <a:pPr>
              <a:buSzPct val="75000"/>
            </a:pPr>
            <a:r>
              <a:rPr lang="en-US" sz="2400" dirty="0">
                <a:sym typeface="Wingdings" panose="05000000000000000000" pitchFamily="2" charset="2"/>
              </a:rPr>
              <a:t>Have kept My word</a:t>
            </a:r>
          </a:p>
          <a:p>
            <a:pPr lvl="1">
              <a:buSzPct val="75000"/>
            </a:pPr>
            <a:r>
              <a:rPr lang="en-US" sz="2000" dirty="0"/>
              <a:t>Stayed faithful to Jesus</a:t>
            </a:r>
          </a:p>
          <a:p>
            <a:pPr lvl="1">
              <a:buSzPct val="75000"/>
            </a:pPr>
            <a:r>
              <a:rPr lang="en-US" sz="2000" dirty="0"/>
              <a:t>Did not let association with idols and sexual immorality in like some other churches</a:t>
            </a:r>
          </a:p>
          <a:p>
            <a:pPr lvl="1">
              <a:buSzPct val="75000"/>
            </a:pPr>
            <a:r>
              <a:rPr lang="en-US" sz="2000" dirty="0"/>
              <a:t>Stayed pure</a:t>
            </a:r>
          </a:p>
          <a:p>
            <a:pPr>
              <a:buSzPct val="75000"/>
            </a:pPr>
            <a:r>
              <a:rPr lang="en-US" sz="2400" dirty="0"/>
              <a:t>Have not denied My name</a:t>
            </a:r>
          </a:p>
          <a:p>
            <a:pPr lvl="1">
              <a:buSzPct val="75000"/>
            </a:pPr>
            <a:r>
              <a:rPr lang="en-US" sz="2200" dirty="0"/>
              <a:t>Not only did they profess their service to Jesus, they also lived in such a way that their actions showed they served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290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Review of those who say they are Jews but are not (from Smyrna)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92922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1600" dirty="0"/>
              <a:t>Rev 2:9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I know the blasphemy of those who say they are Jews and are not, but are a synagogue of Satan</a:t>
            </a:r>
          </a:p>
          <a:p>
            <a:pPr>
              <a:buSzPct val="75000"/>
            </a:pPr>
            <a:r>
              <a:rPr lang="en-US" sz="1600" dirty="0"/>
              <a:t>Rev 3:9 </a:t>
            </a:r>
            <a:r>
              <a:rPr lang="en-US" sz="1600" dirty="0">
                <a:sym typeface="Wingdings" panose="05000000000000000000" pitchFamily="2" charset="2"/>
              </a:rPr>
              <a:t> I will make those of the synagogue of Satan, who say they are Jews and are not, but lie…</a:t>
            </a:r>
            <a:endParaRPr lang="en-US" sz="1600" dirty="0"/>
          </a:p>
          <a:p>
            <a:pPr>
              <a:buSzPct val="75000"/>
            </a:pPr>
            <a:r>
              <a:rPr lang="en-US" sz="1600" dirty="0"/>
              <a:t>There were Jews that followed Paul causing harm to him and the churches</a:t>
            </a:r>
          </a:p>
          <a:p>
            <a:pPr lvl="1">
              <a:buSzPct val="75000"/>
            </a:pPr>
            <a:r>
              <a:rPr lang="en-US" sz="1600" dirty="0"/>
              <a:t>Acts 13:45, 50; 14:2, 5, 19; 17:5, and more</a:t>
            </a:r>
          </a:p>
          <a:p>
            <a:pPr>
              <a:buSzPct val="75000"/>
            </a:pPr>
            <a:r>
              <a:rPr lang="en-US" sz="1600" dirty="0"/>
              <a:t>The Jews were God’s chosen people in the past</a:t>
            </a:r>
          </a:p>
          <a:p>
            <a:pPr lvl="1">
              <a:buSzPct val="75000"/>
            </a:pPr>
            <a:r>
              <a:rPr lang="en-US" sz="1600" dirty="0"/>
              <a:t>They should have been ready to accept Jesus</a:t>
            </a:r>
          </a:p>
          <a:p>
            <a:pPr lvl="1">
              <a:buSzPct val="75000"/>
            </a:pPr>
            <a:r>
              <a:rPr lang="en-US" sz="1600" dirty="0"/>
              <a:t>These were filled with envy – Acts 13:45</a:t>
            </a:r>
          </a:p>
          <a:p>
            <a:pPr lvl="1">
              <a:buSzPct val="75000"/>
            </a:pPr>
            <a:r>
              <a:rPr lang="en-US" sz="1600" dirty="0"/>
              <a:t>These did not have the attitude that should be associated with God’s chosen people (remember Jesus’ condemnations of the Pharisees in Matt 12:34 – brood of vipers, and other condemnations)</a:t>
            </a:r>
          </a:p>
          <a:p>
            <a:pPr>
              <a:buSzPct val="75000"/>
            </a:pPr>
            <a:r>
              <a:rPr lang="en-US" sz="1600" dirty="0"/>
              <a:t>Instead, now they were carrying out the will of Satan</a:t>
            </a:r>
          </a:p>
          <a:p>
            <a:pPr lvl="1">
              <a:buSzPct val="75000"/>
            </a:pPr>
            <a:r>
              <a:rPr lang="en-US" sz="1600" dirty="0"/>
              <a:t>They were persecuting God’s church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3147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10529</TotalTime>
  <Words>1296</Words>
  <Application>Microsoft Office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Letters to the Seven Churches in Asia</vt:lpstr>
      <vt:lpstr>Review</vt:lpstr>
      <vt:lpstr>The Letter to Philadelphia</vt:lpstr>
      <vt:lpstr>Consider the description of Jesus in Rev 3:7. Do you see any connection with this description and the church at Philadelphia?</vt:lpstr>
      <vt:lpstr>What does it mean that Jesus has set before them an open door that no one can shut?</vt:lpstr>
      <vt:lpstr>What does it mean that Jesus has set before them an open door that no one can shut?</vt:lpstr>
      <vt:lpstr>Why did Jesus set an open door before them?</vt:lpstr>
      <vt:lpstr>Why did Jesus set an open door before them?</vt:lpstr>
      <vt:lpstr>Review of those who say they are Jews but are not (from Smyrna)</vt:lpstr>
      <vt:lpstr>What does it mean that Jesus will make those of the synagogue of Satan “worship before your feet” in verse 9?</vt:lpstr>
      <vt:lpstr>Why does Jesus say He will keep them from the hour of trial? Is this different than what the other churches can expect?</vt:lpstr>
      <vt:lpstr>What does Jesus tell the church at Philadelphia to do? What does this mean?</vt:lpstr>
      <vt:lpstr>What does Jesus mean when He says “He who overcomes…”, since Jesus didn’t give them any rebukes?</vt:lpstr>
      <vt:lpstr>How do we practically apply the Philadelphia letter to make sure the church at Northside is pleasing to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to the Seven Churches in Asia</dc:title>
  <dc:creator>Willis, Shawn M Lt Col USAF USAFA DF/DFP</dc:creator>
  <cp:lastModifiedBy>Willis, Shawn M Lt Col USAF USAFA DF/DFP</cp:lastModifiedBy>
  <cp:revision>75</cp:revision>
  <dcterms:created xsi:type="dcterms:W3CDTF">2021-02-17T04:46:39Z</dcterms:created>
  <dcterms:modified xsi:type="dcterms:W3CDTF">2021-03-11T01:34:44Z</dcterms:modified>
</cp:coreProperties>
</file>