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96" r:id="rId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28232"/>
            <a:ext cx="7772400" cy="180153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WHY PETER WEPT BITTERLY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(Mt. 26:29-75)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WHY PETER WEPT BITTERLY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He had sinned against Jesus / fallen away (Mt. 26:31)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He knew that Jesus knew (Lk. 22:61)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He had failed to live up to his own expectation (Mt. 26:33,35)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He knew better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rule was clearly taught (Mt. 10:32-39; Lk. 9:26; 12:9)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He’d been warned (Mt. 26:31-35)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He denied Jesus more than once</a:t>
            </a:r>
          </a:p>
        </p:txBody>
      </p:sp>
    </p:spTree>
    <p:extLst>
      <p:ext uri="{BB962C8B-B14F-4D97-AF65-F5344CB8AC3E}">
        <p14:creationId xmlns:p14="http://schemas.microsoft.com/office/powerpoint/2010/main" val="78732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74000"/>
            <a:ext cx="7886700" cy="9100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SHOULD PETER WEEP ALONE?</a:t>
            </a:r>
          </a:p>
        </p:txBody>
      </p:sp>
    </p:spTree>
    <p:extLst>
      <p:ext uri="{BB962C8B-B14F-4D97-AF65-F5344CB8AC3E}">
        <p14:creationId xmlns:p14="http://schemas.microsoft.com/office/powerpoint/2010/main" val="362030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1371</TotalTime>
  <Words>90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WHY PETER WEPT BITTERLY (Mt. 26:29-75)</vt:lpstr>
      <vt:lpstr>WHY PETER WEPT BITTERLY</vt:lpstr>
      <vt:lpstr>SHOULD PETER WEEP ALONE?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57</cp:revision>
  <cp:lastPrinted>2021-03-28T07:43:12Z</cp:lastPrinted>
  <dcterms:created xsi:type="dcterms:W3CDTF">2020-06-28T07:20:46Z</dcterms:created>
  <dcterms:modified xsi:type="dcterms:W3CDTF">2021-03-28T07:43:19Z</dcterms:modified>
</cp:coreProperties>
</file>