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81" r:id="rId4"/>
    <p:sldId id="282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GROWING ANTICIPATION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JESUS HEADS TO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Luke 9:51 – Direction</a:t>
            </a:r>
          </a:p>
          <a:p>
            <a:r>
              <a:rPr lang="en-US" dirty="0">
                <a:solidFill>
                  <a:schemeClr val="bg1"/>
                </a:solidFill>
              </a:rPr>
              <a:t>Lk. 12:1 – Crowds</a:t>
            </a:r>
          </a:p>
          <a:p>
            <a:r>
              <a:rPr lang="en-US" dirty="0">
                <a:solidFill>
                  <a:schemeClr val="bg1"/>
                </a:solidFill>
              </a:rPr>
              <a:t>Lk. 13:17 – Crowds</a:t>
            </a:r>
          </a:p>
          <a:p>
            <a:r>
              <a:rPr lang="en-US" dirty="0">
                <a:solidFill>
                  <a:schemeClr val="bg1"/>
                </a:solidFill>
              </a:rPr>
              <a:t>Lk. 13:22 – Direction</a:t>
            </a:r>
          </a:p>
          <a:p>
            <a:r>
              <a:rPr lang="en-US" dirty="0">
                <a:solidFill>
                  <a:schemeClr val="bg1"/>
                </a:solidFill>
              </a:rPr>
              <a:t>Lk. 14:25 – Crowds</a:t>
            </a:r>
          </a:p>
          <a:p>
            <a:r>
              <a:rPr lang="en-US" dirty="0">
                <a:solidFill>
                  <a:schemeClr val="bg1"/>
                </a:solidFill>
              </a:rPr>
              <a:t>Lk. 17:11 – Direction</a:t>
            </a:r>
          </a:p>
          <a:p>
            <a:r>
              <a:rPr lang="en-US" dirty="0">
                <a:solidFill>
                  <a:schemeClr val="bg1"/>
                </a:solidFill>
              </a:rPr>
              <a:t>Lk. 18:35-37 – Crowds</a:t>
            </a:r>
          </a:p>
          <a:p>
            <a:r>
              <a:rPr lang="en-US" dirty="0">
                <a:solidFill>
                  <a:schemeClr val="bg1"/>
                </a:solidFill>
              </a:rPr>
              <a:t>Lk. 19:1-4 - </a:t>
            </a:r>
            <a:r>
              <a:rPr lang="en-US" dirty="0" err="1">
                <a:solidFill>
                  <a:schemeClr val="bg1"/>
                </a:solidFill>
              </a:rPr>
              <a:t>Zaccheus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TRIUMPHAL ENTRY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Luke 19:29-40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98677"/>
            <a:ext cx="7772400" cy="28606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CROWDS’ SHOUTS CHANGE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Matthew 27:20-23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HEAR THE 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Matthew 27:51-54 – the Son of God has died</a:t>
            </a:r>
          </a:p>
          <a:p>
            <a:r>
              <a:rPr lang="en-US" dirty="0">
                <a:solidFill>
                  <a:schemeClr val="bg1"/>
                </a:solidFill>
              </a:rPr>
              <a:t>Matthew 28:2 – Death has been conquered.  Jesus lives!</a:t>
            </a:r>
          </a:p>
        </p:txBody>
      </p:sp>
    </p:spTree>
    <p:extLst>
      <p:ext uri="{BB962C8B-B14F-4D97-AF65-F5344CB8AC3E}">
        <p14:creationId xmlns:p14="http://schemas.microsoft.com/office/powerpoint/2010/main" val="8044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</TotalTime>
  <Words>85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GROWING ANTICIPATION JESUS HEADS TO JERUSALEM</vt:lpstr>
      <vt:lpstr>THE TRIUMPHAL ENTRY  Luke 19:29-40</vt:lpstr>
      <vt:lpstr>THE CROWDS’ SHOUTS CHANGE  Matthew 27:20-23</vt:lpstr>
      <vt:lpstr>HEAR THE 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48</cp:revision>
  <cp:lastPrinted>2020-12-13T08:15:59Z</cp:lastPrinted>
  <dcterms:created xsi:type="dcterms:W3CDTF">2020-06-28T07:20:46Z</dcterms:created>
  <dcterms:modified xsi:type="dcterms:W3CDTF">2021-03-21T06:47:45Z</dcterms:modified>
</cp:coreProperties>
</file>