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77" r:id="rId3"/>
    <p:sldId id="276" r:id="rId4"/>
    <p:sldId id="278" r:id="rId5"/>
    <p:sldId id="274" r:id="rId6"/>
    <p:sldId id="279" r:id="rId7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GIDEON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Judges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61019"/>
            <a:ext cx="7886700" cy="4515943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The people were disobedient and handed over to Midian for 7 years (Judg. 6:1)</a:t>
            </a:r>
          </a:p>
          <a:p>
            <a:r>
              <a:rPr lang="en-US" sz="3200" dirty="0">
                <a:solidFill>
                  <a:schemeClr val="bg1"/>
                </a:solidFill>
              </a:rPr>
              <a:t>God tells Gideon that He is with him (Judg. 6:12)</a:t>
            </a:r>
          </a:p>
          <a:p>
            <a:r>
              <a:rPr lang="en-US" sz="3200" dirty="0">
                <a:solidFill>
                  <a:schemeClr val="bg1"/>
                </a:solidFill>
              </a:rPr>
              <a:t>Gideon doubts this (Judg. 6:13)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God tells Gideon that he will deliver Israel (Judg. 6:14)</a:t>
            </a:r>
          </a:p>
          <a:p>
            <a:r>
              <a:rPr lang="en-US" sz="3200" dirty="0">
                <a:solidFill>
                  <a:schemeClr val="bg1"/>
                </a:solidFill>
              </a:rPr>
              <a:t>Gideon doubts this (Judg. 6:14-15)</a:t>
            </a:r>
          </a:p>
          <a:p>
            <a:r>
              <a:rPr lang="en-US" sz="3200" dirty="0">
                <a:solidFill>
                  <a:schemeClr val="bg1"/>
                </a:solidFill>
              </a:rPr>
              <a:t>Gideon asks for signs (Judg. 6:17-24,36-40)</a:t>
            </a:r>
          </a:p>
        </p:txBody>
      </p:sp>
    </p:spTree>
    <p:extLst>
      <p:ext uri="{BB962C8B-B14F-4D97-AF65-F5344CB8AC3E}">
        <p14:creationId xmlns:p14="http://schemas.microsoft.com/office/powerpoint/2010/main" val="176093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OUR 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8020400" cy="478439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Like Israel, we have been disobedient to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The world is filled with suffering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Nonetheless, God declares that He loves us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70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GIDEON’S DOUBT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8020400" cy="478439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Why has this happened to us? (Judg. 6:13)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Where are your miracles? (Judg. 6:13)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How can I, the least of the least, deliver Israel? (Judg. 6:15)</a:t>
            </a:r>
          </a:p>
        </p:txBody>
      </p:sp>
    </p:spTree>
    <p:extLst>
      <p:ext uri="{BB962C8B-B14F-4D97-AF65-F5344CB8AC3E}">
        <p14:creationId xmlns:p14="http://schemas.microsoft.com/office/powerpoint/2010/main" val="279099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MIGHT WE ASK?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8020400" cy="478439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How can God be for us if there is so much suffering?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Where are His miracles today?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How can God love someone as sinful as me or a people as wicked as mankind has become?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53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GREATEST PROOF EVER GIVEN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 John 4:9</a:t>
            </a:r>
          </a:p>
          <a:p>
            <a:r>
              <a:rPr lang="en-US" dirty="0">
                <a:solidFill>
                  <a:schemeClr val="bg1"/>
                </a:solidFill>
              </a:rPr>
              <a:t>Romans 5:8</a:t>
            </a:r>
          </a:p>
          <a:p>
            <a:r>
              <a:rPr lang="en-US" dirty="0">
                <a:solidFill>
                  <a:schemeClr val="bg1"/>
                </a:solidFill>
              </a:rPr>
              <a:t>John 3:16</a:t>
            </a:r>
          </a:p>
        </p:txBody>
      </p:sp>
    </p:spTree>
    <p:extLst>
      <p:ext uri="{BB962C8B-B14F-4D97-AF65-F5344CB8AC3E}">
        <p14:creationId xmlns:p14="http://schemas.microsoft.com/office/powerpoint/2010/main" val="159544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CE63A-F659-4EC2-8266-A01483DC04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78839"/>
            <a:ext cx="7772400" cy="174827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WHAT PROOF OF OUR LOVE WILL WE OFFER TO GOD?</a:t>
            </a:r>
          </a:p>
        </p:txBody>
      </p:sp>
    </p:spTree>
    <p:extLst>
      <p:ext uri="{BB962C8B-B14F-4D97-AF65-F5344CB8AC3E}">
        <p14:creationId xmlns:p14="http://schemas.microsoft.com/office/powerpoint/2010/main" val="3945807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928</TotalTime>
  <Words>204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GIDEON Judges 6</vt:lpstr>
      <vt:lpstr>OUR SITUATION</vt:lpstr>
      <vt:lpstr>GIDEON’S DOUBT</vt:lpstr>
      <vt:lpstr>MIGHT WE ASK?</vt:lpstr>
      <vt:lpstr>THE GREATEST PROOF EVER GIVEN</vt:lpstr>
      <vt:lpstr>WHAT PROOF OF OUR LOVE WILL WE OFFER TO GOD?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Jared Hagan</cp:lastModifiedBy>
  <cp:revision>44</cp:revision>
  <cp:lastPrinted>2021-01-17T08:33:44Z</cp:lastPrinted>
  <dcterms:created xsi:type="dcterms:W3CDTF">2020-06-28T07:20:46Z</dcterms:created>
  <dcterms:modified xsi:type="dcterms:W3CDTF">2021-01-17T08:49:10Z</dcterms:modified>
</cp:coreProperties>
</file>