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3" r:id="rId4"/>
    <p:sldId id="280" r:id="rId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171"/>
            <a:ext cx="7772400" cy="10496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DELIVERIES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0452"/>
            <a:ext cx="7772400" cy="4739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Luke 9:44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The greatest...				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unappreciated…		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	undeserved…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				delivery ever.</a:t>
            </a:r>
          </a:p>
        </p:txBody>
      </p:sp>
    </p:spTree>
    <p:extLst>
      <p:ext uri="{BB962C8B-B14F-4D97-AF65-F5344CB8AC3E}">
        <p14:creationId xmlns:p14="http://schemas.microsoft.com/office/powerpoint/2010/main" val="101818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Luke 9:28-56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exceptional glory and nature of Jesus (28-36)</a:t>
            </a:r>
          </a:p>
          <a:p>
            <a:r>
              <a:rPr lang="en-US" dirty="0">
                <a:solidFill>
                  <a:schemeClr val="bg1"/>
                </a:solidFill>
              </a:rPr>
              <a:t>The exceptional power and action of Jesus (37-42)</a:t>
            </a:r>
          </a:p>
          <a:p>
            <a:r>
              <a:rPr lang="en-US" dirty="0">
                <a:solidFill>
                  <a:schemeClr val="bg1"/>
                </a:solidFill>
              </a:rPr>
              <a:t>Jesus delivered into the hands of men (43-44)</a:t>
            </a:r>
          </a:p>
          <a:p>
            <a:r>
              <a:rPr lang="en-US" dirty="0">
                <a:solidFill>
                  <a:schemeClr val="bg1"/>
                </a:solidFill>
              </a:rPr>
              <a:t>Just how undeserving was mankind?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Aggravating to Jesus (41)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Disciples argued about who was greatest (45-46)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Samaritans refuse to receive Jesus because He’s on a journey to Jerusalem (51-53)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Disciples want to condemn rather than save (54-56)</a:t>
            </a: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0453"/>
            <a:ext cx="7772400" cy="352337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THE GREATEST DELIVERY EVER!</a:t>
            </a:r>
            <a:br>
              <a:rPr lang="en-US" sz="4800" b="1" dirty="0">
                <a:solidFill>
                  <a:schemeClr val="bg1"/>
                </a:solidFill>
              </a:rPr>
            </a:b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If we cannot be worthy, we can at least be mindful and grateful.</a:t>
            </a:r>
          </a:p>
        </p:txBody>
      </p:sp>
    </p:spTree>
    <p:extLst>
      <p:ext uri="{BB962C8B-B14F-4D97-AF65-F5344CB8AC3E}">
        <p14:creationId xmlns:p14="http://schemas.microsoft.com/office/powerpoint/2010/main" val="231534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</TotalTime>
  <Words>129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DELIVERIES</vt:lpstr>
      <vt:lpstr>Luke 9:44  The greatest...     unappreciated…    undeserved…     delivery ever.</vt:lpstr>
      <vt:lpstr>Luke 9:28-56</vt:lpstr>
      <vt:lpstr>THE GREATEST DELIVERY EVER!  If we cannot be worthy, we can at least be mindful and grateful.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26</cp:revision>
  <cp:lastPrinted>2020-09-06T06:28:43Z</cp:lastPrinted>
  <dcterms:created xsi:type="dcterms:W3CDTF">2020-06-28T07:20:46Z</dcterms:created>
  <dcterms:modified xsi:type="dcterms:W3CDTF">2020-12-06T05:30:14Z</dcterms:modified>
</cp:coreProperties>
</file>