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81" r:id="rId4"/>
    <p:sldId id="282" r:id="rId5"/>
    <p:sldId id="284" r:id="rId6"/>
    <p:sldId id="285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LIVE FOR CHRIST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(II Cor. 5:14-15; I Pet. 4:1-2; Gal. 2:20)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LIVE FOR CHRIST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WE MUST FIRST 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Die to the Law (Gal. 2:19)</a:t>
            </a:r>
          </a:p>
          <a:p>
            <a:r>
              <a:rPr lang="en-US" dirty="0">
                <a:solidFill>
                  <a:schemeClr val="bg1"/>
                </a:solidFill>
              </a:rPr>
              <a:t>Crucified with Christ (Gal. 2:20)</a:t>
            </a:r>
          </a:p>
          <a:p>
            <a:r>
              <a:rPr lang="en-US" dirty="0">
                <a:solidFill>
                  <a:schemeClr val="bg1"/>
                </a:solidFill>
              </a:rPr>
              <a:t>“might no longer live for themselves” (II Cor. 5:15)</a:t>
            </a:r>
          </a:p>
          <a:p>
            <a:r>
              <a:rPr lang="en-US" dirty="0">
                <a:solidFill>
                  <a:schemeClr val="bg1"/>
                </a:solidFill>
              </a:rPr>
              <a:t>“live the rest of the time in the flesh no longer for the lusts of men” (I Pet. 4:2)</a:t>
            </a:r>
          </a:p>
          <a:p>
            <a:r>
              <a:rPr lang="en-US" dirty="0">
                <a:solidFill>
                  <a:schemeClr val="bg1"/>
                </a:solidFill>
              </a:rPr>
              <a:t>“Even so consider yourselves to be dead to sin, but alive to God in Christ Jesus.” (Rom. 6:11)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LIVE FOR CHRIST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WE MUST FIRST 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Die to the Law and old religious ways (Gal. 2:11-16,20; 4:8-11)</a:t>
            </a:r>
          </a:p>
          <a:p>
            <a:r>
              <a:rPr lang="en-US" dirty="0">
                <a:solidFill>
                  <a:schemeClr val="bg1"/>
                </a:solidFill>
              </a:rPr>
              <a:t>Crucified to sin (Gal. 2:19-21,24)</a:t>
            </a:r>
          </a:p>
          <a:p>
            <a:r>
              <a:rPr lang="en-US" dirty="0">
                <a:solidFill>
                  <a:schemeClr val="bg1"/>
                </a:solidFill>
              </a:rPr>
              <a:t>Not boastful or challenging one another (Gal. 5:26)</a:t>
            </a:r>
          </a:p>
          <a:p>
            <a:r>
              <a:rPr lang="en-US" dirty="0">
                <a:solidFill>
                  <a:schemeClr val="bg1"/>
                </a:solidFill>
              </a:rPr>
              <a:t>Is Christ a minister of sin? (Gal. 2:17)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Does your life reflect what Jesus sought to accomplish?  His work?  His teaching?</a:t>
            </a:r>
          </a:p>
        </p:txBody>
      </p:sp>
    </p:spTree>
    <p:extLst>
      <p:ext uri="{BB962C8B-B14F-4D97-AF65-F5344CB8AC3E}">
        <p14:creationId xmlns:p14="http://schemas.microsoft.com/office/powerpoint/2010/main" val="402601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LIVING FOR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4666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Dying is not enough</a:t>
            </a:r>
          </a:p>
          <a:p>
            <a:r>
              <a:rPr lang="en-US" dirty="0">
                <a:solidFill>
                  <a:schemeClr val="bg1"/>
                </a:solidFill>
              </a:rPr>
              <a:t>“Live to God” (Gal. 2:19)</a:t>
            </a:r>
          </a:p>
          <a:p>
            <a:r>
              <a:rPr lang="en-US" dirty="0">
                <a:solidFill>
                  <a:schemeClr val="bg1"/>
                </a:solidFill>
              </a:rPr>
              <a:t>“Christ lives in me” (Gal. 2:20)</a:t>
            </a:r>
          </a:p>
          <a:p>
            <a:r>
              <a:rPr lang="en-US" dirty="0">
                <a:solidFill>
                  <a:schemeClr val="bg1"/>
                </a:solidFill>
              </a:rPr>
              <a:t>“The life which I now live in the flesh I live by faith in the Son of God” (Gal. 2:20)</a:t>
            </a:r>
          </a:p>
        </p:txBody>
      </p:sp>
    </p:spTree>
    <p:extLst>
      <p:ext uri="{BB962C8B-B14F-4D97-AF65-F5344CB8AC3E}">
        <p14:creationId xmlns:p14="http://schemas.microsoft.com/office/powerpoint/2010/main" val="4042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603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LIVING FOR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9960"/>
            <a:ext cx="7886700" cy="5058561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Not letting others distort the gospel of Christ (Gal. 1:6-7,10… 6:12; I Pet. 4:1-2)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Remember the poor (Gal. 2:10)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 hypocrisy (Gal. 2:13-14)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Spiritual focus (Gal. 5:22-25; 6:7-8)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Restore the sinful (Gal. 6:1)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Bear one another’s burdens (Gal. 6:2)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Do good to all people, especially Christians (Gal. 6:9-10)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Don’t lose heart (Gal. 6:9)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Never boast except in the cross of Jesus (Gal. 6:14)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603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LIVE FOR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9960"/>
            <a:ext cx="7886700" cy="505856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PDFS – Passionate, Daily, Focused, Selfless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Family For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Working For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Dying / Sacrificing For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Living To Be Like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Teaching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Growing Old For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Armed with the purpose of suffering for Jesus (I Pet. 4:1-2)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Glorify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Citizens for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Living to see Jesus</a:t>
            </a:r>
          </a:p>
        </p:txBody>
      </p:sp>
    </p:spTree>
    <p:extLst>
      <p:ext uri="{BB962C8B-B14F-4D97-AF65-F5344CB8AC3E}">
        <p14:creationId xmlns:p14="http://schemas.microsoft.com/office/powerpoint/2010/main" val="17416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386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LIVE FOR CHRIST (II Cor. 5:14-15; I Pet. 4:1-2; Gal. 2:20)</vt:lpstr>
      <vt:lpstr>TO LIVE FOR CHRIST WE MUST FIRST DIE</vt:lpstr>
      <vt:lpstr>TO LIVE FOR CHRIST WE MUST FIRST DIE</vt:lpstr>
      <vt:lpstr>LIVING FOR CHRIST</vt:lpstr>
      <vt:lpstr>LIVING FOR CHRIST</vt:lpstr>
      <vt:lpstr>LIVE FOR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28</cp:revision>
  <cp:lastPrinted>2020-09-06T06:28:43Z</cp:lastPrinted>
  <dcterms:created xsi:type="dcterms:W3CDTF">2020-06-28T07:20:46Z</dcterms:created>
  <dcterms:modified xsi:type="dcterms:W3CDTF">2020-12-06T08:15:42Z</dcterms:modified>
</cp:coreProperties>
</file>