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1" r:id="rId3"/>
    <p:sldId id="290" r:id="rId4"/>
    <p:sldId id="292" r:id="rId5"/>
    <p:sldId id="287" r:id="rId6"/>
    <p:sldId id="293" r:id="rId7"/>
    <p:sldId id="26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C9E9-9A31-4B8D-994D-1D1C33D6D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 A MANNER WORTHY OF THE CALLING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DB5EA-5B42-4FB1-9C76-71618256B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17538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</a:t>
            </a:r>
            <a:r>
              <a:rPr lang="en-US" sz="3200" dirty="0">
                <a:solidFill>
                  <a:srgbClr val="FFFF00"/>
                </a:solidFill>
              </a:rPr>
              <a:t>gentleness</a:t>
            </a:r>
            <a:r>
              <a:rPr lang="en-US" sz="3200" dirty="0">
                <a:solidFill>
                  <a:schemeClr val="bg1"/>
                </a:solidFill>
              </a:rPr>
              <a:t>, with patience,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(I Pet. 3:15; Mt. 5:5; 21:5)</a:t>
            </a:r>
          </a:p>
        </p:txBody>
      </p:sp>
    </p:spTree>
    <p:extLst>
      <p:ext uri="{BB962C8B-B14F-4D97-AF65-F5344CB8AC3E}">
        <p14:creationId xmlns:p14="http://schemas.microsoft.com/office/powerpoint/2010/main" val="113291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gentleness, </a:t>
            </a:r>
            <a:r>
              <a:rPr lang="en-US" sz="3200" dirty="0">
                <a:solidFill>
                  <a:srgbClr val="FFFF00"/>
                </a:solidFill>
              </a:rPr>
              <a:t>with patience</a:t>
            </a:r>
            <a:r>
              <a:rPr lang="en-US" sz="3200" dirty="0">
                <a:solidFill>
                  <a:schemeClr val="bg1"/>
                </a:solidFill>
              </a:rPr>
              <a:t>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(Heb. 6:12; II Pet. 1:6; Mt. 10:21-22)</a:t>
            </a:r>
          </a:p>
        </p:txBody>
      </p:sp>
    </p:spTree>
    <p:extLst>
      <p:ext uri="{BB962C8B-B14F-4D97-AF65-F5344CB8AC3E}">
        <p14:creationId xmlns:p14="http://schemas.microsoft.com/office/powerpoint/2010/main" val="205177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gentleness, with patience, </a:t>
            </a:r>
            <a:r>
              <a:rPr lang="en-US" sz="3200" dirty="0">
                <a:solidFill>
                  <a:srgbClr val="FFFF00"/>
                </a:solidFill>
              </a:rPr>
              <a:t>showing tolerance for one another </a:t>
            </a:r>
            <a:r>
              <a:rPr lang="en-US" sz="3200" dirty="0">
                <a:solidFill>
                  <a:schemeClr val="bg1"/>
                </a:solidFill>
              </a:rPr>
              <a:t>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(Mk. 9:19; Rom. 15:1)</a:t>
            </a:r>
          </a:p>
        </p:txBody>
      </p:sp>
    </p:spTree>
    <p:extLst>
      <p:ext uri="{BB962C8B-B14F-4D97-AF65-F5344CB8AC3E}">
        <p14:creationId xmlns:p14="http://schemas.microsoft.com/office/powerpoint/2010/main" val="116766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gentleness, with patience, showing tolerance for one another </a:t>
            </a:r>
            <a:r>
              <a:rPr lang="en-US" sz="3200" dirty="0">
                <a:solidFill>
                  <a:srgbClr val="FFFF00"/>
                </a:solidFill>
              </a:rPr>
              <a:t>in love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(Eph. 2:4-6; 3:17)</a:t>
            </a:r>
          </a:p>
        </p:txBody>
      </p:sp>
    </p:spTree>
    <p:extLst>
      <p:ext uri="{BB962C8B-B14F-4D97-AF65-F5344CB8AC3E}">
        <p14:creationId xmlns:p14="http://schemas.microsoft.com/office/powerpoint/2010/main" val="2437660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gentleness, with patience,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</a:t>
            </a:r>
            <a:r>
              <a:rPr lang="en-US" sz="3200" dirty="0">
                <a:solidFill>
                  <a:srgbClr val="FFFF00"/>
                </a:solidFill>
              </a:rPr>
              <a:t>diligent</a:t>
            </a:r>
            <a:r>
              <a:rPr lang="en-US" sz="3200" dirty="0">
                <a:solidFill>
                  <a:schemeClr val="bg1"/>
                </a:solidFill>
              </a:rPr>
              <a:t> to preserve the unity of the Spirit in the bond of peace.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8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gentleness, with patience,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</a:t>
            </a:r>
            <a:r>
              <a:rPr lang="en-US" sz="3200" dirty="0">
                <a:solidFill>
                  <a:srgbClr val="FFFF00"/>
                </a:solidFill>
              </a:rPr>
              <a:t>unity of the Spirit in the bond of peace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(Eph. 2:17-22…18,22)</a:t>
            </a:r>
          </a:p>
        </p:txBody>
      </p:sp>
    </p:spTree>
    <p:extLst>
      <p:ext uri="{BB962C8B-B14F-4D97-AF65-F5344CB8AC3E}">
        <p14:creationId xmlns:p14="http://schemas.microsoft.com/office/powerpoint/2010/main" val="79592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We are united in Christ (Eph. 2:11-18)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are citizens of a great kingdom and have become a holy temple in the Lord, a dwelling of God (Eph. 2:19-22)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have been given important work (Eph. 3:8-10)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have been given important work (Eph. 3:20-21)</a:t>
            </a:r>
          </a:p>
        </p:txBody>
      </p:sp>
    </p:spTree>
    <p:extLst>
      <p:ext uri="{BB962C8B-B14F-4D97-AF65-F5344CB8AC3E}">
        <p14:creationId xmlns:p14="http://schemas.microsoft.com/office/powerpoint/2010/main" val="4443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6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</a:t>
            </a:r>
            <a:r>
              <a:rPr lang="en-US" sz="3200" dirty="0">
                <a:solidFill>
                  <a:srgbClr val="FFFF00"/>
                </a:solidFill>
              </a:rPr>
              <a:t>implore you to walk in a manner worthy of the calling with which you have been called,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5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YOU’RE INVITED…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To Repentance (Lk. 5:32… Acts 11:18; II Tim. 2:25)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To Freedom (Gal. 5:13)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To Peace (I Cor. 7:15; Col. 3:15)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Be Saints (Rom. 1:7; I Cor. 1:2)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Out Of Darkness Into His Marvelous Light (I Pet. 2:9)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Into The Kingdom Of God (I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2:12)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To Inherit Eternal Life (I Tim. 6:12)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To Inherit A Blessing (I Pet. 3:9)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Glory (II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2:14; I Pet. 5:10)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Fellowship With His Son (I Cor. 1:9)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Be Adopted Into The Family (Rom. 9:24-26; I John 3:1)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9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</a:t>
            </a:r>
            <a:r>
              <a:rPr lang="en-US" sz="3200" dirty="0">
                <a:solidFill>
                  <a:srgbClr val="FFFF00"/>
                </a:solidFill>
              </a:rPr>
              <a:t>I, the prisoner of the Lord</a:t>
            </a:r>
            <a:r>
              <a:rPr lang="en-US" sz="3200" dirty="0">
                <a:solidFill>
                  <a:schemeClr val="bg1"/>
                </a:solidFill>
              </a:rPr>
              <a:t>, implore you to walk in a manner worthy of the calling with which you have been called,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9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all humility and gentleness, with patience,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</a:t>
            </a:r>
            <a:r>
              <a:rPr lang="en-US" sz="3200" dirty="0">
                <a:solidFill>
                  <a:srgbClr val="FFFF00"/>
                </a:solidFill>
              </a:rPr>
              <a:t>all</a:t>
            </a:r>
            <a:r>
              <a:rPr lang="en-US" sz="3200" dirty="0">
                <a:solidFill>
                  <a:schemeClr val="bg1"/>
                </a:solidFill>
              </a:rPr>
              <a:t> humility and gentleness, with patience,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6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1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3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1      Therefore I, the prisoner of the Lord, implore you to walk in a manner worthy of the calling with which you have been called,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      with </a:t>
            </a:r>
            <a:r>
              <a:rPr lang="en-US" sz="3200" dirty="0">
                <a:solidFill>
                  <a:srgbClr val="FFFF00"/>
                </a:solidFill>
              </a:rPr>
              <a:t>all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humility</a:t>
            </a:r>
            <a:r>
              <a:rPr lang="en-US" sz="3200" dirty="0">
                <a:solidFill>
                  <a:schemeClr val="bg1"/>
                </a:solidFill>
              </a:rPr>
              <a:t> and gentleness, with patience, showing tolerance for one another in love,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     being diligent to preserve the unity of the Spirit in the bond of peace.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(I Pet. 5:5; Phil. 2:3)</a:t>
            </a:r>
          </a:p>
        </p:txBody>
      </p:sp>
    </p:spTree>
    <p:extLst>
      <p:ext uri="{BB962C8B-B14F-4D97-AF65-F5344CB8AC3E}">
        <p14:creationId xmlns:p14="http://schemas.microsoft.com/office/powerpoint/2010/main" val="352317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920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IN A MANNER WORTHY OF THE CALLING</vt:lpstr>
      <vt:lpstr>CONTEXT</vt:lpstr>
      <vt:lpstr>Ephesians 4:1</vt:lpstr>
      <vt:lpstr>Ephesians 4:1</vt:lpstr>
      <vt:lpstr>YOU’RE INVITED…</vt:lpstr>
      <vt:lpstr>Ephesians 4:1</vt:lpstr>
      <vt:lpstr>Ephesians 4:1-3</vt:lpstr>
      <vt:lpstr>Ephesians 4:1-3</vt:lpstr>
      <vt:lpstr>Ephesians 4:1-3</vt:lpstr>
      <vt:lpstr>Ephesians 4:1-3</vt:lpstr>
      <vt:lpstr>Ephesians 4:1-3</vt:lpstr>
      <vt:lpstr>Ephesians 4:1-3</vt:lpstr>
      <vt:lpstr>Ephesians 4:1-3</vt:lpstr>
      <vt:lpstr>Ephesians 4:1-3</vt:lpstr>
      <vt:lpstr>Ephesians 4:1-3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38</cp:revision>
  <cp:lastPrinted>2020-11-08T08:28:51Z</cp:lastPrinted>
  <dcterms:created xsi:type="dcterms:W3CDTF">2020-06-28T07:20:46Z</dcterms:created>
  <dcterms:modified xsi:type="dcterms:W3CDTF">2020-11-15T05:08:50Z</dcterms:modified>
</cp:coreProperties>
</file>