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9" r:id="rId4"/>
    <p:sldId id="264" r:id="rId5"/>
    <p:sldId id="279" r:id="rId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8250"/>
            <a:ext cx="7772400" cy="234891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 DON’T LIKE SHAMERS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AND DON’T LIKE BEING SHAMED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CROSS WAS ABOUT MORE THAN PAIN… IT WAS AN ACT OF SHAME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Hebrews 12:2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Hebrews 6:6</a:t>
            </a: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SHAMING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Purple robe and sarcastic worship (Mt. 27:27-29)</a:t>
            </a:r>
          </a:p>
          <a:p>
            <a:r>
              <a:rPr lang="en-US" sz="3600" dirty="0">
                <a:solidFill>
                  <a:schemeClr val="bg1"/>
                </a:solidFill>
              </a:rPr>
              <a:t>Taking His clothes for themselves (Mt. 27:35)</a:t>
            </a:r>
          </a:p>
          <a:p>
            <a:r>
              <a:rPr lang="en-US" sz="3600" dirty="0">
                <a:solidFill>
                  <a:schemeClr val="bg1"/>
                </a:solidFill>
              </a:rPr>
              <a:t>Parading Him down the street (Mt. 27:32)</a:t>
            </a:r>
          </a:p>
          <a:p>
            <a:r>
              <a:rPr lang="en-US" sz="3600" dirty="0">
                <a:solidFill>
                  <a:schemeClr val="bg1"/>
                </a:solidFill>
              </a:rPr>
              <a:t>Public execution (Mt. 27:35,39)</a:t>
            </a:r>
          </a:p>
          <a:p>
            <a:r>
              <a:rPr lang="en-US" sz="3600" dirty="0">
                <a:solidFill>
                  <a:schemeClr val="bg1"/>
                </a:solidFill>
              </a:rPr>
              <a:t>Treated like a criminal (Mt. 27:38)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Spitting on Him (Mt. 26:67; 27:41)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Mocking Him (Mt. 26:68; 27:41)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Staring (Ps. 22:17)</a:t>
            </a:r>
          </a:p>
        </p:txBody>
      </p:sp>
    </p:spTree>
    <p:extLst>
      <p:ext uri="{BB962C8B-B14F-4D97-AF65-F5344CB8AC3E}">
        <p14:creationId xmlns:p14="http://schemas.microsoft.com/office/powerpoint/2010/main" val="15999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C8D7-B713-4C8E-ADFE-6BEAE9CE1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91945"/>
            <a:ext cx="7772400" cy="18741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was Jesus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shamed for?</a:t>
            </a:r>
          </a:p>
        </p:txBody>
      </p:sp>
    </p:spTree>
    <p:extLst>
      <p:ext uri="{BB962C8B-B14F-4D97-AF65-F5344CB8AC3E}">
        <p14:creationId xmlns:p14="http://schemas.microsoft.com/office/powerpoint/2010/main" val="78905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C8D7-B713-4C8E-ADFE-6BEAE9CE1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91944"/>
            <a:ext cx="7772400" cy="15347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shame hurt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Psalm 69:16-21</a:t>
            </a:r>
          </a:p>
        </p:txBody>
      </p:sp>
    </p:spTree>
    <p:extLst>
      <p:ext uri="{BB962C8B-B14F-4D97-AF65-F5344CB8AC3E}">
        <p14:creationId xmlns:p14="http://schemas.microsoft.com/office/powerpoint/2010/main" val="5040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114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 DON’T LIKE SHAMERS AND DON’T LIKE BEING SHAMED</vt:lpstr>
      <vt:lpstr>THE CROSS WAS ABOUT MORE THAN PAIN… IT WAS AN ACT OF SHAME</vt:lpstr>
      <vt:lpstr>SHAMING JESUS</vt:lpstr>
      <vt:lpstr>What was Jesus  shamed for?</vt:lpstr>
      <vt:lpstr>The shame hurt Psalm 69:16-21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26</cp:revision>
  <cp:lastPrinted>2020-09-06T06:28:43Z</cp:lastPrinted>
  <dcterms:created xsi:type="dcterms:W3CDTF">2020-06-28T07:20:46Z</dcterms:created>
  <dcterms:modified xsi:type="dcterms:W3CDTF">2020-10-18T07:12:30Z</dcterms:modified>
</cp:coreProperties>
</file>