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68362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CHRISTIAN RESPONSE TO DIFFICULT TIMES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D0A20C-A003-4E4A-A622-4148C6C5B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36262"/>
            <a:ext cx="6858000" cy="16557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AN EXAMINATION OF HEBREWS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WHY DID THE JEWISH CHRISTIANS WANT TO RETURN TO JUDAISM?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Judaism was familiar and the religion of their ancestors</a:t>
            </a:r>
          </a:p>
          <a:p>
            <a:r>
              <a:rPr lang="en-US" dirty="0">
                <a:solidFill>
                  <a:schemeClr val="bg1"/>
                </a:solidFill>
              </a:rPr>
              <a:t>Judaism had a tangible nature</a:t>
            </a:r>
          </a:p>
          <a:p>
            <a:r>
              <a:rPr lang="en-US" dirty="0">
                <a:solidFill>
                  <a:schemeClr val="bg1"/>
                </a:solidFill>
              </a:rPr>
              <a:t>Christianity had become hard and was promising to get harder (Heb. 6:10; 10:32-34; 12:4)</a:t>
            </a:r>
          </a:p>
        </p:txBody>
      </p:sp>
    </p:spTree>
    <p:extLst>
      <p:ext uri="{BB962C8B-B14F-4D97-AF65-F5344CB8AC3E}">
        <p14:creationId xmlns:p14="http://schemas.microsoft.com/office/powerpoint/2010/main" val="412928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WHY HEBREWS MATTERS TO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It is God’s word</a:t>
            </a:r>
          </a:p>
          <a:p>
            <a:r>
              <a:rPr lang="en-US" dirty="0">
                <a:solidFill>
                  <a:schemeClr val="bg1"/>
                </a:solidFill>
              </a:rPr>
              <a:t>We are going through a difficult time</a:t>
            </a:r>
          </a:p>
          <a:p>
            <a:r>
              <a:rPr lang="en-US" dirty="0">
                <a:solidFill>
                  <a:schemeClr val="bg1"/>
                </a:solidFill>
              </a:rPr>
              <a:t>Sometimes we feel like quitting</a:t>
            </a:r>
          </a:p>
        </p:txBody>
      </p:sp>
    </p:spTree>
    <p:extLst>
      <p:ext uri="{BB962C8B-B14F-4D97-AF65-F5344CB8AC3E}">
        <p14:creationId xmlns:p14="http://schemas.microsoft.com/office/powerpoint/2010/main" val="381807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HEBREWS ANSWER TO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You aren’t alone (Heb. 6:11-12; 11:1-12:1)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Jesus suffered too (Heb. 12:2-3; 13:12-13)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God loves you (Heb. 12:6)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Suffering has purpose (Heb. 12:7-11)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Quitting will make you much worse off (Heb. 10:26-31,39)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The prize is at the end (Heb. 10:35-36; 12:2-3,11; 13:14)</a:t>
            </a:r>
          </a:p>
        </p:txBody>
      </p:sp>
    </p:spTree>
    <p:extLst>
      <p:ext uri="{BB962C8B-B14F-4D97-AF65-F5344CB8AC3E}">
        <p14:creationId xmlns:p14="http://schemas.microsoft.com/office/powerpoint/2010/main" val="412210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CHRISTIAN RESPONSE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Hebrews 10:19-25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Draw closer to God (Heb. 10:22)</a:t>
            </a:r>
          </a:p>
          <a:p>
            <a:r>
              <a:rPr lang="en-US" dirty="0">
                <a:solidFill>
                  <a:schemeClr val="bg1"/>
                </a:solidFill>
              </a:rPr>
              <a:t>Don’t quit (Heb. 10:23)</a:t>
            </a:r>
          </a:p>
          <a:p>
            <a:r>
              <a:rPr lang="en-US" dirty="0">
                <a:solidFill>
                  <a:schemeClr val="bg1"/>
                </a:solidFill>
              </a:rPr>
              <a:t>Think about others (Heb. 10:24-25; 3:12-13)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bg1"/>
                </a:solidFill>
              </a:rPr>
              <a:t>You aren’t the only one feeling pressure and discouragement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bg1"/>
                </a:solidFill>
              </a:rPr>
              <a:t>You aren’t the only one in danger of a hardened heart and being deceived</a:t>
            </a:r>
          </a:p>
        </p:txBody>
      </p:sp>
    </p:spTree>
    <p:extLst>
      <p:ext uri="{BB962C8B-B14F-4D97-AF65-F5344CB8AC3E}">
        <p14:creationId xmlns:p14="http://schemas.microsoft.com/office/powerpoint/2010/main" val="151064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CHRISTIAN’S SELFLESS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Consider how to stimulate one another (II Cor. 9:2)</a:t>
            </a:r>
          </a:p>
          <a:p>
            <a:r>
              <a:rPr lang="en-US" dirty="0">
                <a:solidFill>
                  <a:schemeClr val="bg1"/>
                </a:solidFill>
              </a:rPr>
              <a:t>What this command is not… consider how to convince everyone to agree with you (Rom. 15:1-2)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3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CHRISTIAN’S SELFLESS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Consider how to stimulate one another (II Cor. 9:2)</a:t>
            </a:r>
          </a:p>
          <a:p>
            <a:r>
              <a:rPr lang="en-US" dirty="0">
                <a:solidFill>
                  <a:schemeClr val="bg1"/>
                </a:solidFill>
              </a:rPr>
              <a:t>To love (Heb. 6:10</a:t>
            </a:r>
            <a:r>
              <a:rPr lang="en-US">
                <a:solidFill>
                  <a:schemeClr val="bg1"/>
                </a:solidFill>
              </a:rPr>
              <a:t>; 13:1</a:t>
            </a:r>
            <a:r>
              <a:rPr lang="en-US" dirty="0">
                <a:solidFill>
                  <a:schemeClr val="bg1"/>
                </a:solidFill>
              </a:rPr>
              <a:t>; Gal. 5:6,11; I Cor. 13:1-3)</a:t>
            </a:r>
          </a:p>
          <a:p>
            <a:r>
              <a:rPr lang="en-US" dirty="0">
                <a:solidFill>
                  <a:schemeClr val="bg1"/>
                </a:solidFill>
              </a:rPr>
              <a:t>Good deeds (Heb. 13:16; Titus 3:8; Prov. 29:7)</a:t>
            </a:r>
          </a:p>
          <a:p>
            <a:r>
              <a:rPr lang="en-US" dirty="0">
                <a:solidFill>
                  <a:schemeClr val="bg1"/>
                </a:solidFill>
              </a:rPr>
              <a:t>Pursue peace with all men (Heb. 12:14; I </a:t>
            </a:r>
            <a:r>
              <a:rPr lang="en-US" dirty="0" err="1">
                <a:solidFill>
                  <a:schemeClr val="bg1"/>
                </a:solidFill>
              </a:rPr>
              <a:t>Thes</a:t>
            </a:r>
            <a:r>
              <a:rPr lang="en-US" dirty="0">
                <a:solidFill>
                  <a:schemeClr val="bg1"/>
                </a:solidFill>
              </a:rPr>
              <a:t>. 5:14-15)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9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297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THE CHRISTIAN RESPONSE TO DIFFICULT TIMES</vt:lpstr>
      <vt:lpstr>WHY DID THE JEWISH CHRISTIANS WANT TO RETURN TO JUDAISM?</vt:lpstr>
      <vt:lpstr>WHY HEBREWS MATTERS TO US</vt:lpstr>
      <vt:lpstr>THE HEBREWS ANSWER TO SUFFERING</vt:lpstr>
      <vt:lpstr>THE CHRISTIAN RESPONSE Hebrews 10:19-25</vt:lpstr>
      <vt:lpstr>THE CHRISTIAN’S SELFLESS RESPONSE</vt:lpstr>
      <vt:lpstr>THE CHRISTIAN’S SELFLESS RESPONSE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Derek Phipps</cp:lastModifiedBy>
  <cp:revision>4</cp:revision>
  <dcterms:created xsi:type="dcterms:W3CDTF">2020-06-28T07:20:46Z</dcterms:created>
  <dcterms:modified xsi:type="dcterms:W3CDTF">2020-06-28T15:41:37Z</dcterms:modified>
</cp:coreProperties>
</file>