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0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313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732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811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725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876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7406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9163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808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02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257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72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88E22-4553-4FAA-ABA6-51BF9E087576}" type="datetimeFigureOut">
              <a:rPr lang="en-US" smtClean="0"/>
              <a:t>6/21/2020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75DA62-3D5D-44D8-9C93-2B33ACAA6D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4257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8AE3-3628-4DAE-AFFD-E266842EB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35200"/>
            <a:ext cx="7772400" cy="2387600"/>
          </a:xfrm>
        </p:spPr>
        <p:txBody>
          <a:bodyPr/>
          <a:lstStyle/>
          <a:p>
            <a:r>
              <a:rPr lang="en-US" b="1" dirty="0"/>
              <a:t>NAMES FOR THE LORD’S SUPPER</a:t>
            </a:r>
          </a:p>
        </p:txBody>
      </p:sp>
    </p:spTree>
    <p:extLst>
      <p:ext uri="{BB962C8B-B14F-4D97-AF65-F5344CB8AC3E}">
        <p14:creationId xmlns:p14="http://schemas.microsoft.com/office/powerpoint/2010/main" val="752588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D57C6B-75D0-4424-BDA2-99AE6243D4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NAMES FOR THE LORD’S SUPPER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4FB066-E6AD-4C53-8FFE-FD6776F64E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Lord’s Supper – The feast offered by the King</a:t>
            </a:r>
          </a:p>
          <a:p>
            <a:r>
              <a:rPr lang="en-US" sz="3200" dirty="0"/>
              <a:t>Breaking Bread – a common meal with an uncommon meaning in which we recognize Jesus</a:t>
            </a:r>
          </a:p>
          <a:p>
            <a:r>
              <a:rPr lang="en-US" sz="3200" dirty="0"/>
              <a:t>Lord’s Table – What Jesus offers us and what we offer to God</a:t>
            </a:r>
          </a:p>
          <a:p>
            <a:r>
              <a:rPr lang="en-US" sz="3200" dirty="0"/>
              <a:t>Eucharist – Giving thanks</a:t>
            </a:r>
          </a:p>
          <a:p>
            <a:r>
              <a:rPr lang="en-US" sz="3200" dirty="0"/>
              <a:t>Communion – Sharing Jesus / Becoming one body</a:t>
            </a:r>
          </a:p>
        </p:txBody>
      </p:sp>
    </p:spTree>
    <p:extLst>
      <p:ext uri="{BB962C8B-B14F-4D97-AF65-F5344CB8AC3E}">
        <p14:creationId xmlns:p14="http://schemas.microsoft.com/office/powerpoint/2010/main" val="2855158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D8AE3-3628-4DAE-AFFD-E266842EB9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47008"/>
            <a:ext cx="7772400" cy="2387600"/>
          </a:xfrm>
        </p:spPr>
        <p:txBody>
          <a:bodyPr/>
          <a:lstStyle/>
          <a:p>
            <a:r>
              <a:rPr lang="en-US" b="1" dirty="0"/>
              <a:t>NAMES FOR THE LORD’S SUPPER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B3F043-9817-4F52-8DFC-8F60FA2DF3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86497"/>
            <a:ext cx="6858000" cy="1655762"/>
          </a:xfrm>
        </p:spPr>
        <p:txBody>
          <a:bodyPr>
            <a:normAutofit/>
          </a:bodyPr>
          <a:lstStyle/>
          <a:p>
            <a:r>
              <a:rPr lang="en-US" sz="4800" dirty="0"/>
              <a:t>LOVE FEAST*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054433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9A59-032F-4FC2-97C0-72C8F5C62E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LOVE FEAST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C75E-3F4E-4A0F-9E94-708737DFE0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From Jude 1:12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“These are the men who are hidden reefs in your love feasts when they feast with you without fear, caring for themselves; clouds without water, carried along by winds; autumn trees without fruit, doubly dead, uprooted;”</a:t>
            </a:r>
          </a:p>
        </p:txBody>
      </p:sp>
    </p:spTree>
    <p:extLst>
      <p:ext uri="{BB962C8B-B14F-4D97-AF65-F5344CB8AC3E}">
        <p14:creationId xmlns:p14="http://schemas.microsoft.com/office/powerpoint/2010/main" val="2830243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9A59-032F-4FC2-97C0-72C8F5C6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LOVE FEASTS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C75E-3F4E-4A0F-9E94-708737DF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818"/>
            <a:ext cx="7886700" cy="48331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While some take that term to be a reference to the Lord’s Supper, this is far from certain.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The term may not be a biblical name for the Lord’s Supper but it is unquestionably an accurate description</a:t>
            </a:r>
          </a:p>
        </p:txBody>
      </p:sp>
    </p:spTree>
    <p:extLst>
      <p:ext uri="{BB962C8B-B14F-4D97-AF65-F5344CB8AC3E}">
        <p14:creationId xmlns:p14="http://schemas.microsoft.com/office/powerpoint/2010/main" val="333365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A9A59-032F-4FC2-97C0-72C8F5C62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255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LOVE FEASTS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B7C75E-3F4E-4A0F-9E94-708737DFE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43818"/>
            <a:ext cx="7886700" cy="4833145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200" dirty="0"/>
              <a:t>FEASTING ON GOD’S LOVE (John 3:16; Rom. 5:6-10; I John 4:10)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FEAST OF LOVE RECIPROCATED (I John 4:10,19)</a:t>
            </a:r>
          </a:p>
          <a:p>
            <a:pPr lvl="1"/>
            <a:r>
              <a:rPr lang="en-US" sz="2800" dirty="0"/>
              <a:t>With gratitude (I Cor. 11:24)</a:t>
            </a:r>
          </a:p>
          <a:p>
            <a:pPr lvl="1"/>
            <a:r>
              <a:rPr lang="en-US" sz="2800" dirty="0"/>
              <a:t>In remembrance (I Cor. 11:24-25)</a:t>
            </a:r>
          </a:p>
          <a:p>
            <a:pPr lvl="1"/>
            <a:r>
              <a:rPr lang="en-US" sz="2800" dirty="0"/>
              <a:t>As a proclamation (I Cor. 11:26)</a:t>
            </a:r>
          </a:p>
          <a:p>
            <a:pPr lvl="1"/>
            <a:r>
              <a:rPr lang="en-US" sz="2800" dirty="0"/>
              <a:t>So as not to provoke jealousy (I Cor. 10:22)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/>
              <a:t>A FEAST OF LOVE FOR ONE ANOTHER (I John 4:7,11; I Cor. 10:16,17)</a:t>
            </a:r>
          </a:p>
        </p:txBody>
      </p:sp>
    </p:spTree>
    <p:extLst>
      <p:ext uri="{BB962C8B-B14F-4D97-AF65-F5344CB8AC3E}">
        <p14:creationId xmlns:p14="http://schemas.microsoft.com/office/powerpoint/2010/main" val="1703703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574B2-604B-4A17-9F17-6A33F9359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LOVE FEAST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85408-7C37-44C7-B6E5-6C42B560CB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 God’s love abounds</a:t>
            </a:r>
          </a:p>
          <a:p>
            <a:r>
              <a:rPr lang="en-US" dirty="0"/>
              <a:t>Where our love for God abounds</a:t>
            </a:r>
          </a:p>
          <a:p>
            <a:r>
              <a:rPr lang="en-US" dirty="0"/>
              <a:t>Where our love for one another abounds</a:t>
            </a:r>
          </a:p>
        </p:txBody>
      </p:sp>
    </p:spTree>
    <p:extLst>
      <p:ext uri="{BB962C8B-B14F-4D97-AF65-F5344CB8AC3E}">
        <p14:creationId xmlns:p14="http://schemas.microsoft.com/office/powerpoint/2010/main" val="7102242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259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NAMES FOR THE LORD’S SUPPER</vt:lpstr>
      <vt:lpstr>NAMES FOR THE LORD’S SUPPER</vt:lpstr>
      <vt:lpstr>NAMES FOR THE LORD’S SUPPER</vt:lpstr>
      <vt:lpstr>LOVE FEAST</vt:lpstr>
      <vt:lpstr>LOVE FEASTS</vt:lpstr>
      <vt:lpstr>LOVE FEASTS</vt:lpstr>
      <vt:lpstr>THE LOVE FEAST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NAMES FOR THE LORD’S SUPPER</dc:title>
  <dc:creator>Jared Hagan</dc:creator>
  <cp:lastModifiedBy>Jared Hagan</cp:lastModifiedBy>
  <cp:revision>6</cp:revision>
  <cp:lastPrinted>2020-06-14T05:36:30Z</cp:lastPrinted>
  <dcterms:created xsi:type="dcterms:W3CDTF">2020-06-07T06:38:44Z</dcterms:created>
  <dcterms:modified xsi:type="dcterms:W3CDTF">2020-06-21T07:24:41Z</dcterms:modified>
</cp:coreProperties>
</file>