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3" r:id="rId7"/>
    <p:sldId id="264" r:id="rId8"/>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339331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172273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349981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279772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B88E22-4553-4FAA-ABA6-51BF9E087576}"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400876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B88E22-4553-4FAA-ABA6-51BF9E087576}" type="datetimeFigureOut">
              <a:rPr lang="en-US" smtClean="0"/>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221774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B88E22-4553-4FAA-ABA6-51BF9E087576}" type="datetimeFigureOut">
              <a:rPr lang="en-US" smtClean="0"/>
              <a:t>6/14/2020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47916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B88E22-4553-4FAA-ABA6-51BF9E087576}" type="datetimeFigureOut">
              <a:rPr lang="en-US" smtClean="0"/>
              <a:t>6/14/2020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1731808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88E22-4553-4FAA-ABA6-51BF9E087576}" type="datetimeFigureOut">
              <a:rPr lang="en-US" smtClean="0"/>
              <a:t>6/14/2020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102002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B88E22-4553-4FAA-ABA6-51BF9E087576}" type="datetimeFigureOut">
              <a:rPr lang="en-US" smtClean="0"/>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414825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B88E22-4553-4FAA-ABA6-51BF9E087576}" type="datetimeFigureOut">
              <a:rPr lang="en-US" smtClean="0"/>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399387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88E22-4553-4FAA-ABA6-51BF9E087576}" type="datetimeFigureOut">
              <a:rPr lang="en-US" smtClean="0"/>
              <a:t>6/14/2020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5DA62-3D5D-44D8-9C93-2B33ACAA6D5D}" type="slidenum">
              <a:rPr lang="en-US" smtClean="0"/>
              <a:t>‹#›</a:t>
            </a:fld>
            <a:endParaRPr lang="en-US"/>
          </a:p>
        </p:txBody>
      </p:sp>
    </p:spTree>
    <p:extLst>
      <p:ext uri="{BB962C8B-B14F-4D97-AF65-F5344CB8AC3E}">
        <p14:creationId xmlns:p14="http://schemas.microsoft.com/office/powerpoint/2010/main" val="349642578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8AE3-3628-4DAE-AFFD-E266842EB9F4}"/>
              </a:ext>
            </a:extLst>
          </p:cNvPr>
          <p:cNvSpPr>
            <a:spLocks noGrp="1"/>
          </p:cNvSpPr>
          <p:nvPr>
            <p:ph type="ctrTitle"/>
          </p:nvPr>
        </p:nvSpPr>
        <p:spPr>
          <a:xfrm>
            <a:off x="685800" y="2235200"/>
            <a:ext cx="7772400" cy="2387600"/>
          </a:xfrm>
        </p:spPr>
        <p:txBody>
          <a:bodyPr/>
          <a:lstStyle/>
          <a:p>
            <a:r>
              <a:rPr lang="en-US" b="1" dirty="0"/>
              <a:t>NAMES FOR THE LORD’S SUPPER</a:t>
            </a:r>
          </a:p>
        </p:txBody>
      </p:sp>
    </p:spTree>
    <p:extLst>
      <p:ext uri="{BB962C8B-B14F-4D97-AF65-F5344CB8AC3E}">
        <p14:creationId xmlns:p14="http://schemas.microsoft.com/office/powerpoint/2010/main" val="75258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57C6B-75D0-4424-BDA2-99AE6243D4B9}"/>
              </a:ext>
            </a:extLst>
          </p:cNvPr>
          <p:cNvSpPr>
            <a:spLocks noGrp="1"/>
          </p:cNvSpPr>
          <p:nvPr>
            <p:ph type="title"/>
          </p:nvPr>
        </p:nvSpPr>
        <p:spPr/>
        <p:txBody>
          <a:bodyPr/>
          <a:lstStyle/>
          <a:p>
            <a:r>
              <a:rPr lang="en-US" dirty="0"/>
              <a:t>NAMES FOR THE LORD’S SUPPER</a:t>
            </a:r>
          </a:p>
        </p:txBody>
      </p:sp>
      <p:sp>
        <p:nvSpPr>
          <p:cNvPr id="3" name="Content Placeholder 2">
            <a:extLst>
              <a:ext uri="{FF2B5EF4-FFF2-40B4-BE49-F238E27FC236}">
                <a16:creationId xmlns:a16="http://schemas.microsoft.com/office/drawing/2014/main" id="{3C4FB066-E6AD-4C53-8FFE-FD6776F64E31}"/>
              </a:ext>
            </a:extLst>
          </p:cNvPr>
          <p:cNvSpPr>
            <a:spLocks noGrp="1"/>
          </p:cNvSpPr>
          <p:nvPr>
            <p:ph idx="1"/>
          </p:nvPr>
        </p:nvSpPr>
        <p:spPr/>
        <p:txBody>
          <a:bodyPr>
            <a:normAutofit/>
          </a:bodyPr>
          <a:lstStyle/>
          <a:p>
            <a:r>
              <a:rPr lang="en-US" sz="3200" dirty="0"/>
              <a:t>Lord’s Supper – The feast offered by the King</a:t>
            </a:r>
          </a:p>
          <a:p>
            <a:r>
              <a:rPr lang="en-US" sz="3200" dirty="0"/>
              <a:t>Breaking Bread – a common meal with an uncommon meaning in which we recognize Jesus</a:t>
            </a:r>
          </a:p>
          <a:p>
            <a:r>
              <a:rPr lang="en-US" sz="3200" dirty="0"/>
              <a:t>Lord’s Table – What Jesus offers us and what we offer to God</a:t>
            </a:r>
          </a:p>
          <a:p>
            <a:r>
              <a:rPr lang="en-US" sz="3200" dirty="0"/>
              <a:t>Eucharist – Giving thanks</a:t>
            </a:r>
          </a:p>
          <a:p>
            <a:r>
              <a:rPr lang="en-US" sz="3200" dirty="0"/>
              <a:t>Communion – Sharing Jesus</a:t>
            </a:r>
          </a:p>
        </p:txBody>
      </p:sp>
    </p:spTree>
    <p:extLst>
      <p:ext uri="{BB962C8B-B14F-4D97-AF65-F5344CB8AC3E}">
        <p14:creationId xmlns:p14="http://schemas.microsoft.com/office/powerpoint/2010/main" val="285515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8AE3-3628-4DAE-AFFD-E266842EB9F4}"/>
              </a:ext>
            </a:extLst>
          </p:cNvPr>
          <p:cNvSpPr>
            <a:spLocks noGrp="1"/>
          </p:cNvSpPr>
          <p:nvPr>
            <p:ph type="ctrTitle"/>
          </p:nvPr>
        </p:nvSpPr>
        <p:spPr>
          <a:xfrm>
            <a:off x="685800" y="247008"/>
            <a:ext cx="7772400" cy="2387600"/>
          </a:xfrm>
        </p:spPr>
        <p:txBody>
          <a:bodyPr/>
          <a:lstStyle/>
          <a:p>
            <a:r>
              <a:rPr lang="en-US" b="1" dirty="0"/>
              <a:t>NAMES FOR THE LORD’S SUPPER</a:t>
            </a:r>
          </a:p>
        </p:txBody>
      </p:sp>
      <p:sp>
        <p:nvSpPr>
          <p:cNvPr id="3" name="Subtitle 2">
            <a:extLst>
              <a:ext uri="{FF2B5EF4-FFF2-40B4-BE49-F238E27FC236}">
                <a16:creationId xmlns:a16="http://schemas.microsoft.com/office/drawing/2014/main" id="{A5B3F043-9817-4F52-8DFC-8F60FA2DF385}"/>
              </a:ext>
            </a:extLst>
          </p:cNvPr>
          <p:cNvSpPr>
            <a:spLocks noGrp="1"/>
          </p:cNvSpPr>
          <p:nvPr>
            <p:ph type="subTitle" idx="1"/>
          </p:nvPr>
        </p:nvSpPr>
        <p:spPr>
          <a:xfrm>
            <a:off x="1143000" y="3686497"/>
            <a:ext cx="6858000" cy="1655762"/>
          </a:xfrm>
        </p:spPr>
        <p:txBody>
          <a:bodyPr>
            <a:normAutofit/>
          </a:bodyPr>
          <a:lstStyle/>
          <a:p>
            <a:r>
              <a:rPr lang="en-US" sz="4800" dirty="0"/>
              <a:t>COMMUNION</a:t>
            </a:r>
          </a:p>
          <a:p>
            <a:r>
              <a:rPr lang="en-US" sz="3200" dirty="0"/>
              <a:t>(Part 2)</a:t>
            </a:r>
          </a:p>
        </p:txBody>
      </p:sp>
    </p:spTree>
    <p:extLst>
      <p:ext uri="{BB962C8B-B14F-4D97-AF65-F5344CB8AC3E}">
        <p14:creationId xmlns:p14="http://schemas.microsoft.com/office/powerpoint/2010/main" val="400544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A9A59-032F-4FC2-97C0-72C8F5C62E56}"/>
              </a:ext>
            </a:extLst>
          </p:cNvPr>
          <p:cNvSpPr>
            <a:spLocks noGrp="1"/>
          </p:cNvSpPr>
          <p:nvPr>
            <p:ph type="title"/>
          </p:nvPr>
        </p:nvSpPr>
        <p:spPr/>
        <p:txBody>
          <a:bodyPr/>
          <a:lstStyle/>
          <a:p>
            <a:pPr algn="ctr"/>
            <a:r>
              <a:rPr lang="en-US" dirty="0"/>
              <a:t>COMMUNION</a:t>
            </a:r>
          </a:p>
        </p:txBody>
      </p:sp>
      <p:sp>
        <p:nvSpPr>
          <p:cNvPr id="3" name="Content Placeholder 2">
            <a:extLst>
              <a:ext uri="{FF2B5EF4-FFF2-40B4-BE49-F238E27FC236}">
                <a16:creationId xmlns:a16="http://schemas.microsoft.com/office/drawing/2014/main" id="{F1B7C75E-3F4E-4A0F-9E94-708737DFE055}"/>
              </a:ext>
            </a:extLst>
          </p:cNvPr>
          <p:cNvSpPr>
            <a:spLocks noGrp="1"/>
          </p:cNvSpPr>
          <p:nvPr>
            <p:ph idx="1"/>
          </p:nvPr>
        </p:nvSpPr>
        <p:spPr/>
        <p:txBody>
          <a:bodyPr/>
          <a:lstStyle/>
          <a:p>
            <a:r>
              <a:rPr lang="en-US" dirty="0"/>
              <a:t>From 1 Corinthians 10:16 (KJV, NKJV)</a:t>
            </a:r>
          </a:p>
          <a:p>
            <a:pPr marL="0" indent="0" algn="ctr">
              <a:buNone/>
            </a:pPr>
            <a:r>
              <a:rPr lang="en-US" dirty="0"/>
              <a:t>“The cup of blessing which we bless, is it not the communion of the blood of Christ? The bread which we break, is it not the communion of the body of Christ?” </a:t>
            </a:r>
          </a:p>
          <a:p>
            <a:r>
              <a:rPr lang="en-US" dirty="0"/>
              <a:t>Other translations – “Sharing” or “Participation”</a:t>
            </a:r>
          </a:p>
        </p:txBody>
      </p:sp>
    </p:spTree>
    <p:extLst>
      <p:ext uri="{BB962C8B-B14F-4D97-AF65-F5344CB8AC3E}">
        <p14:creationId xmlns:p14="http://schemas.microsoft.com/office/powerpoint/2010/main" val="283024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A9A59-032F-4FC2-97C0-72C8F5C62E56}"/>
              </a:ext>
            </a:extLst>
          </p:cNvPr>
          <p:cNvSpPr>
            <a:spLocks noGrp="1"/>
          </p:cNvSpPr>
          <p:nvPr>
            <p:ph type="title"/>
          </p:nvPr>
        </p:nvSpPr>
        <p:spPr>
          <a:xfrm>
            <a:off x="628650" y="18255"/>
            <a:ext cx="7886700" cy="1325563"/>
          </a:xfrm>
        </p:spPr>
        <p:txBody>
          <a:bodyPr/>
          <a:lstStyle/>
          <a:p>
            <a:pPr algn="ctr"/>
            <a:r>
              <a:rPr lang="en-US" dirty="0"/>
              <a:t>SHARING</a:t>
            </a:r>
          </a:p>
        </p:txBody>
      </p:sp>
      <p:sp>
        <p:nvSpPr>
          <p:cNvPr id="3" name="Content Placeholder 2">
            <a:extLst>
              <a:ext uri="{FF2B5EF4-FFF2-40B4-BE49-F238E27FC236}">
                <a16:creationId xmlns:a16="http://schemas.microsoft.com/office/drawing/2014/main" id="{F1B7C75E-3F4E-4A0F-9E94-708737DFE055}"/>
              </a:ext>
            </a:extLst>
          </p:cNvPr>
          <p:cNvSpPr>
            <a:spLocks noGrp="1"/>
          </p:cNvSpPr>
          <p:nvPr>
            <p:ph idx="1"/>
          </p:nvPr>
        </p:nvSpPr>
        <p:spPr>
          <a:xfrm>
            <a:off x="628650" y="1343818"/>
            <a:ext cx="7886700" cy="4833145"/>
          </a:xfrm>
        </p:spPr>
        <p:txBody>
          <a:bodyPr/>
          <a:lstStyle/>
          <a:p>
            <a:pPr marL="514350" indent="-514350">
              <a:buFont typeface="+mj-lt"/>
              <a:buAutoNum type="arabicPeriod"/>
            </a:pPr>
            <a:r>
              <a:rPr lang="en-US" sz="3200" dirty="0"/>
              <a:t>Makes us one body (I Cor. 10:17).  One bread, no matter the number of pieces.</a:t>
            </a:r>
          </a:p>
          <a:p>
            <a:pPr lvl="1"/>
            <a:r>
              <a:rPr lang="en-US" sz="2800" dirty="0"/>
              <a:t>Jesus is not divided (I Cor. 1:13)</a:t>
            </a:r>
          </a:p>
          <a:p>
            <a:pPr lvl="1"/>
            <a:r>
              <a:rPr lang="en-US" sz="2800" dirty="0"/>
              <a:t>United with everyone in the room</a:t>
            </a:r>
          </a:p>
          <a:p>
            <a:pPr lvl="1"/>
            <a:r>
              <a:rPr lang="en-US" sz="2800" dirty="0"/>
              <a:t>United with the other assembly</a:t>
            </a:r>
          </a:p>
          <a:p>
            <a:pPr lvl="1"/>
            <a:r>
              <a:rPr lang="en-US" sz="2800" dirty="0"/>
              <a:t>United with saints around the world</a:t>
            </a:r>
          </a:p>
          <a:p>
            <a:pPr marL="514350" indent="-514350">
              <a:buFont typeface="+mj-lt"/>
              <a:buAutoNum type="arabicPeriod"/>
            </a:pPr>
            <a:r>
              <a:rPr lang="en-US" sz="3200" dirty="0"/>
              <a:t>Sharing together (I Cor. 11:33).  Corinth’s big misunderstanding… misjudging the body (I Cor. 10:17; 11:20-21,29; 12:12-14)</a:t>
            </a:r>
          </a:p>
        </p:txBody>
      </p:sp>
    </p:spTree>
    <p:extLst>
      <p:ext uri="{BB962C8B-B14F-4D97-AF65-F5344CB8AC3E}">
        <p14:creationId xmlns:p14="http://schemas.microsoft.com/office/powerpoint/2010/main" val="33336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CBDC-E566-40D7-B955-76CCA3AF6E76}"/>
              </a:ext>
            </a:extLst>
          </p:cNvPr>
          <p:cNvSpPr>
            <a:spLocks noGrp="1"/>
          </p:cNvSpPr>
          <p:nvPr>
            <p:ph type="title"/>
          </p:nvPr>
        </p:nvSpPr>
        <p:spPr/>
        <p:txBody>
          <a:bodyPr/>
          <a:lstStyle/>
          <a:p>
            <a:pPr algn="ctr"/>
            <a:r>
              <a:rPr lang="en-US" dirty="0"/>
              <a:t>Sharing…</a:t>
            </a:r>
            <a:br>
              <a:rPr lang="en-US" dirty="0"/>
            </a:br>
            <a:r>
              <a:rPr lang="en-US" dirty="0"/>
              <a:t>Becoming One Body</a:t>
            </a:r>
          </a:p>
        </p:txBody>
      </p:sp>
      <p:sp>
        <p:nvSpPr>
          <p:cNvPr id="3" name="Content Placeholder 2">
            <a:extLst>
              <a:ext uri="{FF2B5EF4-FFF2-40B4-BE49-F238E27FC236}">
                <a16:creationId xmlns:a16="http://schemas.microsoft.com/office/drawing/2014/main" id="{4DCD5015-C6B0-430F-AADA-98D5652DB636}"/>
              </a:ext>
            </a:extLst>
          </p:cNvPr>
          <p:cNvSpPr>
            <a:spLocks noGrp="1"/>
          </p:cNvSpPr>
          <p:nvPr>
            <p:ph idx="1"/>
          </p:nvPr>
        </p:nvSpPr>
        <p:spPr/>
        <p:txBody>
          <a:bodyPr/>
          <a:lstStyle/>
          <a:p>
            <a:r>
              <a:rPr lang="en-US" dirty="0"/>
              <a:t>Jews and Greeks (I Cor. 12:13)</a:t>
            </a:r>
          </a:p>
          <a:p>
            <a:r>
              <a:rPr lang="en-US" dirty="0"/>
              <a:t>Slave and free (I Cor. 12:13)</a:t>
            </a:r>
          </a:p>
          <a:p>
            <a:r>
              <a:rPr lang="en-US" dirty="0"/>
              <a:t>Male and female (Gal. 3:28)</a:t>
            </a:r>
          </a:p>
        </p:txBody>
      </p:sp>
    </p:spTree>
    <p:extLst>
      <p:ext uri="{BB962C8B-B14F-4D97-AF65-F5344CB8AC3E}">
        <p14:creationId xmlns:p14="http://schemas.microsoft.com/office/powerpoint/2010/main" val="134978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0069-EF26-496A-A22A-C0B70ED08F29}"/>
              </a:ext>
            </a:extLst>
          </p:cNvPr>
          <p:cNvSpPr>
            <a:spLocks noGrp="1"/>
          </p:cNvSpPr>
          <p:nvPr>
            <p:ph type="ctrTitle"/>
          </p:nvPr>
        </p:nvSpPr>
        <p:spPr>
          <a:xfrm>
            <a:off x="685800" y="503340"/>
            <a:ext cx="7772400" cy="1224792"/>
          </a:xfrm>
        </p:spPr>
        <p:txBody>
          <a:bodyPr>
            <a:noAutofit/>
          </a:bodyPr>
          <a:lstStyle/>
          <a:p>
            <a:r>
              <a:rPr lang="en-US" sz="4400" dirty="0"/>
              <a:t>Communion:</a:t>
            </a:r>
            <a:br>
              <a:rPr lang="en-US" sz="4400" dirty="0"/>
            </a:br>
            <a:r>
              <a:rPr lang="en-US" sz="4400" dirty="0"/>
              <a:t>The Sharing</a:t>
            </a:r>
          </a:p>
        </p:txBody>
      </p:sp>
    </p:spTree>
    <p:extLst>
      <p:ext uri="{BB962C8B-B14F-4D97-AF65-F5344CB8AC3E}">
        <p14:creationId xmlns:p14="http://schemas.microsoft.com/office/powerpoint/2010/main" val="36036632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232</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NAMES FOR THE LORD’S SUPPER</vt:lpstr>
      <vt:lpstr>NAMES FOR THE LORD’S SUPPER</vt:lpstr>
      <vt:lpstr>NAMES FOR THE LORD’S SUPPER</vt:lpstr>
      <vt:lpstr>COMMUNION</vt:lpstr>
      <vt:lpstr>SHARING</vt:lpstr>
      <vt:lpstr>Sharing… Becoming One Body</vt:lpstr>
      <vt:lpstr>Communion: The Sharing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NAMES FOR THE LORD’S SUPPER</dc:title>
  <dc:creator>Jared Hagan</dc:creator>
  <cp:lastModifiedBy>Derek Phipps</cp:lastModifiedBy>
  <cp:revision>6</cp:revision>
  <cp:lastPrinted>2020-06-14T05:36:30Z</cp:lastPrinted>
  <dcterms:created xsi:type="dcterms:W3CDTF">2020-06-07T06:38:44Z</dcterms:created>
  <dcterms:modified xsi:type="dcterms:W3CDTF">2020-06-14T14:15:27Z</dcterms:modified>
</cp:coreProperties>
</file>