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339331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172273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3499811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B88E22-4553-4FAA-ABA6-51BF9E087576}"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2797725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B88E22-4553-4FAA-ABA6-51BF9E087576}"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4008760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B88E22-4553-4FAA-ABA6-51BF9E087576}"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2217740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B88E22-4553-4FAA-ABA6-51BF9E087576}"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479163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B88E22-4553-4FAA-ABA6-51BF9E087576}" type="datetimeFigureOut">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1731808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88E22-4553-4FAA-ABA6-51BF9E087576}" type="datetimeFigureOut">
              <a:rPr lang="en-US" smtClean="0"/>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102002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B88E22-4553-4FAA-ABA6-51BF9E087576}"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414825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B88E22-4553-4FAA-ABA6-51BF9E087576}"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75DA62-3D5D-44D8-9C93-2B33ACAA6D5D}" type="slidenum">
              <a:rPr lang="en-US" smtClean="0"/>
              <a:t>‹#›</a:t>
            </a:fld>
            <a:endParaRPr lang="en-US"/>
          </a:p>
        </p:txBody>
      </p:sp>
    </p:spTree>
    <p:extLst>
      <p:ext uri="{BB962C8B-B14F-4D97-AF65-F5344CB8AC3E}">
        <p14:creationId xmlns:p14="http://schemas.microsoft.com/office/powerpoint/2010/main" val="399387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88E22-4553-4FAA-ABA6-51BF9E087576}" type="datetimeFigureOut">
              <a:rPr lang="en-US" smtClean="0"/>
              <a:t>6/7/2020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5DA62-3D5D-44D8-9C93-2B33ACAA6D5D}" type="slidenum">
              <a:rPr lang="en-US" smtClean="0"/>
              <a:t>‹#›</a:t>
            </a:fld>
            <a:endParaRPr lang="en-US"/>
          </a:p>
        </p:txBody>
      </p:sp>
    </p:spTree>
    <p:extLst>
      <p:ext uri="{BB962C8B-B14F-4D97-AF65-F5344CB8AC3E}">
        <p14:creationId xmlns:p14="http://schemas.microsoft.com/office/powerpoint/2010/main" val="349642578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8AE3-3628-4DAE-AFFD-E266842EB9F4}"/>
              </a:ext>
            </a:extLst>
          </p:cNvPr>
          <p:cNvSpPr>
            <a:spLocks noGrp="1"/>
          </p:cNvSpPr>
          <p:nvPr>
            <p:ph type="ctrTitle"/>
          </p:nvPr>
        </p:nvSpPr>
        <p:spPr>
          <a:xfrm>
            <a:off x="685800" y="2235200"/>
            <a:ext cx="7772400" cy="2387600"/>
          </a:xfrm>
        </p:spPr>
        <p:txBody>
          <a:bodyPr/>
          <a:lstStyle/>
          <a:p>
            <a:r>
              <a:rPr lang="en-US" b="1" dirty="0"/>
              <a:t>NAMES FOR THE LORD’S SUPPER</a:t>
            </a:r>
          </a:p>
        </p:txBody>
      </p:sp>
    </p:spTree>
    <p:extLst>
      <p:ext uri="{BB962C8B-B14F-4D97-AF65-F5344CB8AC3E}">
        <p14:creationId xmlns:p14="http://schemas.microsoft.com/office/powerpoint/2010/main" val="75258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57C6B-75D0-4424-BDA2-99AE6243D4B9}"/>
              </a:ext>
            </a:extLst>
          </p:cNvPr>
          <p:cNvSpPr>
            <a:spLocks noGrp="1"/>
          </p:cNvSpPr>
          <p:nvPr>
            <p:ph type="title"/>
          </p:nvPr>
        </p:nvSpPr>
        <p:spPr/>
        <p:txBody>
          <a:bodyPr/>
          <a:lstStyle/>
          <a:p>
            <a:r>
              <a:rPr lang="en-US" dirty="0"/>
              <a:t>NAMES FOR THE LORD’S SUPPER</a:t>
            </a:r>
          </a:p>
        </p:txBody>
      </p:sp>
      <p:sp>
        <p:nvSpPr>
          <p:cNvPr id="3" name="Content Placeholder 2">
            <a:extLst>
              <a:ext uri="{FF2B5EF4-FFF2-40B4-BE49-F238E27FC236}">
                <a16:creationId xmlns:a16="http://schemas.microsoft.com/office/drawing/2014/main" id="{3C4FB066-E6AD-4C53-8FFE-FD6776F64E31}"/>
              </a:ext>
            </a:extLst>
          </p:cNvPr>
          <p:cNvSpPr>
            <a:spLocks noGrp="1"/>
          </p:cNvSpPr>
          <p:nvPr>
            <p:ph idx="1"/>
          </p:nvPr>
        </p:nvSpPr>
        <p:spPr/>
        <p:txBody>
          <a:bodyPr>
            <a:normAutofit/>
          </a:bodyPr>
          <a:lstStyle/>
          <a:p>
            <a:r>
              <a:rPr lang="en-US" sz="3200" dirty="0"/>
              <a:t>Lord’s Supper – The feast offered by the King</a:t>
            </a:r>
          </a:p>
          <a:p>
            <a:r>
              <a:rPr lang="en-US" sz="3200" dirty="0"/>
              <a:t>Breaking Bread – a common meal with an uncommon meaning in which we recognize Jesus</a:t>
            </a:r>
          </a:p>
          <a:p>
            <a:r>
              <a:rPr lang="en-US" sz="3200" dirty="0"/>
              <a:t>Lord’s Table – What Jesus offers us and what we offer to God</a:t>
            </a:r>
          </a:p>
          <a:p>
            <a:r>
              <a:rPr lang="en-US" sz="3200" dirty="0"/>
              <a:t>Eucharist – Giving thanks</a:t>
            </a:r>
          </a:p>
        </p:txBody>
      </p:sp>
    </p:spTree>
    <p:extLst>
      <p:ext uri="{BB962C8B-B14F-4D97-AF65-F5344CB8AC3E}">
        <p14:creationId xmlns:p14="http://schemas.microsoft.com/office/powerpoint/2010/main" val="285515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8AE3-3628-4DAE-AFFD-E266842EB9F4}"/>
              </a:ext>
            </a:extLst>
          </p:cNvPr>
          <p:cNvSpPr>
            <a:spLocks noGrp="1"/>
          </p:cNvSpPr>
          <p:nvPr>
            <p:ph type="ctrTitle"/>
          </p:nvPr>
        </p:nvSpPr>
        <p:spPr>
          <a:xfrm>
            <a:off x="685800" y="247008"/>
            <a:ext cx="7772400" cy="2387600"/>
          </a:xfrm>
        </p:spPr>
        <p:txBody>
          <a:bodyPr/>
          <a:lstStyle/>
          <a:p>
            <a:r>
              <a:rPr lang="en-US" b="1" dirty="0"/>
              <a:t>NAMES FOR THE LORD’S SUPPER</a:t>
            </a:r>
          </a:p>
        </p:txBody>
      </p:sp>
      <p:sp>
        <p:nvSpPr>
          <p:cNvPr id="3" name="Subtitle 2">
            <a:extLst>
              <a:ext uri="{FF2B5EF4-FFF2-40B4-BE49-F238E27FC236}">
                <a16:creationId xmlns:a16="http://schemas.microsoft.com/office/drawing/2014/main" id="{A5B3F043-9817-4F52-8DFC-8F60FA2DF385}"/>
              </a:ext>
            </a:extLst>
          </p:cNvPr>
          <p:cNvSpPr>
            <a:spLocks noGrp="1"/>
          </p:cNvSpPr>
          <p:nvPr>
            <p:ph type="subTitle" idx="1"/>
          </p:nvPr>
        </p:nvSpPr>
        <p:spPr>
          <a:xfrm>
            <a:off x="1143000" y="3686497"/>
            <a:ext cx="6858000" cy="1655762"/>
          </a:xfrm>
        </p:spPr>
        <p:txBody>
          <a:bodyPr>
            <a:normAutofit/>
          </a:bodyPr>
          <a:lstStyle/>
          <a:p>
            <a:r>
              <a:rPr lang="en-US" sz="4800" dirty="0"/>
              <a:t>COMMUNION</a:t>
            </a:r>
          </a:p>
          <a:p>
            <a:r>
              <a:rPr lang="en-US" sz="3200" dirty="0"/>
              <a:t>(Part 1)</a:t>
            </a:r>
          </a:p>
        </p:txBody>
      </p:sp>
    </p:spTree>
    <p:extLst>
      <p:ext uri="{BB962C8B-B14F-4D97-AF65-F5344CB8AC3E}">
        <p14:creationId xmlns:p14="http://schemas.microsoft.com/office/powerpoint/2010/main" val="4005443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A9A59-032F-4FC2-97C0-72C8F5C62E56}"/>
              </a:ext>
            </a:extLst>
          </p:cNvPr>
          <p:cNvSpPr>
            <a:spLocks noGrp="1"/>
          </p:cNvSpPr>
          <p:nvPr>
            <p:ph type="title"/>
          </p:nvPr>
        </p:nvSpPr>
        <p:spPr/>
        <p:txBody>
          <a:bodyPr/>
          <a:lstStyle/>
          <a:p>
            <a:pPr algn="ctr"/>
            <a:r>
              <a:rPr lang="en-US" dirty="0"/>
              <a:t>COMMUNION</a:t>
            </a:r>
          </a:p>
        </p:txBody>
      </p:sp>
      <p:sp>
        <p:nvSpPr>
          <p:cNvPr id="3" name="Content Placeholder 2">
            <a:extLst>
              <a:ext uri="{FF2B5EF4-FFF2-40B4-BE49-F238E27FC236}">
                <a16:creationId xmlns:a16="http://schemas.microsoft.com/office/drawing/2014/main" id="{F1B7C75E-3F4E-4A0F-9E94-708737DFE055}"/>
              </a:ext>
            </a:extLst>
          </p:cNvPr>
          <p:cNvSpPr>
            <a:spLocks noGrp="1"/>
          </p:cNvSpPr>
          <p:nvPr>
            <p:ph idx="1"/>
          </p:nvPr>
        </p:nvSpPr>
        <p:spPr/>
        <p:txBody>
          <a:bodyPr/>
          <a:lstStyle/>
          <a:p>
            <a:r>
              <a:rPr lang="en-US" dirty="0"/>
              <a:t>From 1 Corinthians 10:16 (KJV, NKJV)</a:t>
            </a:r>
          </a:p>
          <a:p>
            <a:pPr marL="0" indent="0" algn="ctr">
              <a:buNone/>
            </a:pPr>
            <a:r>
              <a:rPr lang="en-US" dirty="0"/>
              <a:t>“The cup of blessing which we bless, is it not the communion of the blood of Christ? The bread which we break, is it not the communion of the body of Christ?” </a:t>
            </a:r>
          </a:p>
          <a:p>
            <a:r>
              <a:rPr lang="en-US" dirty="0"/>
              <a:t>Other translations – “Sharing” or “Participation”</a:t>
            </a:r>
          </a:p>
        </p:txBody>
      </p:sp>
    </p:spTree>
    <p:extLst>
      <p:ext uri="{BB962C8B-B14F-4D97-AF65-F5344CB8AC3E}">
        <p14:creationId xmlns:p14="http://schemas.microsoft.com/office/powerpoint/2010/main" val="283024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A9A59-032F-4FC2-97C0-72C8F5C62E56}"/>
              </a:ext>
            </a:extLst>
          </p:cNvPr>
          <p:cNvSpPr>
            <a:spLocks noGrp="1"/>
          </p:cNvSpPr>
          <p:nvPr>
            <p:ph type="title"/>
          </p:nvPr>
        </p:nvSpPr>
        <p:spPr/>
        <p:txBody>
          <a:bodyPr/>
          <a:lstStyle/>
          <a:p>
            <a:pPr algn="ctr"/>
            <a:r>
              <a:rPr lang="en-US" dirty="0"/>
              <a:t>LITERALLY SHARING THE BODY AND BLOOD OF JESUS?</a:t>
            </a:r>
          </a:p>
        </p:txBody>
      </p:sp>
      <p:sp>
        <p:nvSpPr>
          <p:cNvPr id="3" name="Content Placeholder 2">
            <a:extLst>
              <a:ext uri="{FF2B5EF4-FFF2-40B4-BE49-F238E27FC236}">
                <a16:creationId xmlns:a16="http://schemas.microsoft.com/office/drawing/2014/main" id="{F1B7C75E-3F4E-4A0F-9E94-708737DFE055}"/>
              </a:ext>
            </a:extLst>
          </p:cNvPr>
          <p:cNvSpPr>
            <a:spLocks noGrp="1"/>
          </p:cNvSpPr>
          <p:nvPr>
            <p:ph idx="1"/>
          </p:nvPr>
        </p:nvSpPr>
        <p:spPr/>
        <p:txBody>
          <a:bodyPr/>
          <a:lstStyle/>
          <a:p>
            <a:pPr marL="514350" indent="-514350">
              <a:buFont typeface="+mj-lt"/>
              <a:buAutoNum type="arabicPeriod"/>
            </a:pPr>
            <a:r>
              <a:rPr lang="en-US" dirty="0"/>
              <a:t>When Jesus instituted the Lord’s Supper, He was in the room (Mt. 26:26-27)</a:t>
            </a:r>
          </a:p>
          <a:p>
            <a:pPr marL="514350" indent="-514350">
              <a:buFont typeface="+mj-lt"/>
              <a:buAutoNum type="arabicPeriod"/>
            </a:pPr>
            <a:r>
              <a:rPr lang="en-US" dirty="0"/>
              <a:t>If John 6:55 is taken literally why not John 15:1 as well?</a:t>
            </a:r>
          </a:p>
          <a:p>
            <a:pPr marL="514350" indent="-514350">
              <a:buFont typeface="+mj-lt"/>
              <a:buAutoNum type="arabicPeriod"/>
            </a:pPr>
            <a:r>
              <a:rPr lang="en-US" dirty="0"/>
              <a:t>The bread remains bread and the cup remains the cup (I Cor. 11:26)</a:t>
            </a:r>
          </a:p>
          <a:p>
            <a:pPr marL="514350" indent="-514350">
              <a:buFont typeface="+mj-lt"/>
              <a:buAutoNum type="arabicPeriod"/>
            </a:pPr>
            <a:r>
              <a:rPr lang="en-US" dirty="0"/>
              <a:t>Sharing the body and blood of Jesus is no more miraculous than what the pagans did when they shared in demons (I Cor. 10:20)</a:t>
            </a:r>
          </a:p>
        </p:txBody>
      </p:sp>
    </p:spTree>
    <p:extLst>
      <p:ext uri="{BB962C8B-B14F-4D97-AF65-F5344CB8AC3E}">
        <p14:creationId xmlns:p14="http://schemas.microsoft.com/office/powerpoint/2010/main" val="33336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403BE-D4CD-4E00-A2E1-DD78C4B98BE0}"/>
              </a:ext>
            </a:extLst>
          </p:cNvPr>
          <p:cNvSpPr>
            <a:spLocks noGrp="1"/>
          </p:cNvSpPr>
          <p:nvPr>
            <p:ph type="title"/>
          </p:nvPr>
        </p:nvSpPr>
        <p:spPr/>
        <p:txBody>
          <a:bodyPr/>
          <a:lstStyle/>
          <a:p>
            <a:pPr algn="ctr"/>
            <a:r>
              <a:rPr lang="en-US" dirty="0"/>
              <a:t>COMMUNION IS NOT HOW WE BECOME CHRISTIANS</a:t>
            </a:r>
          </a:p>
        </p:txBody>
      </p:sp>
      <p:sp>
        <p:nvSpPr>
          <p:cNvPr id="3" name="Content Placeholder 2">
            <a:extLst>
              <a:ext uri="{FF2B5EF4-FFF2-40B4-BE49-F238E27FC236}">
                <a16:creationId xmlns:a16="http://schemas.microsoft.com/office/drawing/2014/main" id="{0C7338C5-A8ED-4EBB-8A39-7387CB7269AB}"/>
              </a:ext>
            </a:extLst>
          </p:cNvPr>
          <p:cNvSpPr>
            <a:spLocks noGrp="1"/>
          </p:cNvSpPr>
          <p:nvPr>
            <p:ph idx="1"/>
          </p:nvPr>
        </p:nvSpPr>
        <p:spPr/>
        <p:txBody>
          <a:bodyPr/>
          <a:lstStyle/>
          <a:p>
            <a:r>
              <a:rPr lang="en-US" dirty="0"/>
              <a:t>We never see this as a step towards becoming a Christian.  </a:t>
            </a:r>
          </a:p>
          <a:p>
            <a:r>
              <a:rPr lang="en-US" dirty="0"/>
              <a:t>Rather it is an act of those who already are Christians.</a:t>
            </a:r>
          </a:p>
        </p:txBody>
      </p:sp>
    </p:spTree>
    <p:extLst>
      <p:ext uri="{BB962C8B-B14F-4D97-AF65-F5344CB8AC3E}">
        <p14:creationId xmlns:p14="http://schemas.microsoft.com/office/powerpoint/2010/main" val="53981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1CBDC-E566-40D7-B955-76CCA3AF6E76}"/>
              </a:ext>
            </a:extLst>
          </p:cNvPr>
          <p:cNvSpPr>
            <a:spLocks noGrp="1"/>
          </p:cNvSpPr>
          <p:nvPr>
            <p:ph type="title"/>
          </p:nvPr>
        </p:nvSpPr>
        <p:spPr/>
        <p:txBody>
          <a:bodyPr/>
          <a:lstStyle/>
          <a:p>
            <a:pPr algn="ctr"/>
            <a:r>
              <a:rPr lang="en-US" dirty="0"/>
              <a:t>THE COMMUNION OF THE BLOOD AND BODY</a:t>
            </a:r>
          </a:p>
        </p:txBody>
      </p:sp>
      <p:sp>
        <p:nvSpPr>
          <p:cNvPr id="3" name="Content Placeholder 2">
            <a:extLst>
              <a:ext uri="{FF2B5EF4-FFF2-40B4-BE49-F238E27FC236}">
                <a16:creationId xmlns:a16="http://schemas.microsoft.com/office/drawing/2014/main" id="{4DCD5015-C6B0-430F-AADA-98D5652DB636}"/>
              </a:ext>
            </a:extLst>
          </p:cNvPr>
          <p:cNvSpPr>
            <a:spLocks noGrp="1"/>
          </p:cNvSpPr>
          <p:nvPr>
            <p:ph idx="1"/>
          </p:nvPr>
        </p:nvSpPr>
        <p:spPr/>
        <p:txBody>
          <a:bodyPr/>
          <a:lstStyle/>
          <a:p>
            <a:r>
              <a:rPr lang="en-US" dirty="0"/>
              <a:t>A little like a membership card</a:t>
            </a:r>
          </a:p>
          <a:p>
            <a:r>
              <a:rPr lang="en-US" dirty="0"/>
              <a:t>We share / participate / fellowship in Christ:</a:t>
            </a:r>
          </a:p>
          <a:p>
            <a:pPr lvl="1"/>
            <a:r>
              <a:rPr lang="en-US" dirty="0"/>
              <a:t>Our memories are set on Him (I Cor. 11:24-25)</a:t>
            </a:r>
          </a:p>
          <a:p>
            <a:pPr lvl="1"/>
            <a:r>
              <a:rPr lang="en-US" dirty="0"/>
              <a:t>Our choice is to join Jesus rather than demons (I Cor. 10:14-22)</a:t>
            </a:r>
          </a:p>
          <a:p>
            <a:pPr lvl="1"/>
            <a:r>
              <a:rPr lang="en-US" dirty="0"/>
              <a:t>We proclaim our faith in Him and in His death (I Cor. 11:26)</a:t>
            </a:r>
          </a:p>
        </p:txBody>
      </p:sp>
    </p:spTree>
    <p:extLst>
      <p:ext uri="{BB962C8B-B14F-4D97-AF65-F5344CB8AC3E}">
        <p14:creationId xmlns:p14="http://schemas.microsoft.com/office/powerpoint/2010/main" val="1349789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0069-EF26-496A-A22A-C0B70ED08F29}"/>
              </a:ext>
            </a:extLst>
          </p:cNvPr>
          <p:cNvSpPr>
            <a:spLocks noGrp="1"/>
          </p:cNvSpPr>
          <p:nvPr>
            <p:ph type="ctrTitle"/>
          </p:nvPr>
        </p:nvSpPr>
        <p:spPr>
          <a:xfrm>
            <a:off x="685800" y="503340"/>
            <a:ext cx="7772400" cy="4420998"/>
          </a:xfrm>
        </p:spPr>
        <p:txBody>
          <a:bodyPr>
            <a:noAutofit/>
          </a:bodyPr>
          <a:lstStyle/>
          <a:p>
            <a:r>
              <a:rPr lang="en-US" sz="4400" dirty="0"/>
              <a:t>“The cup of blessing which we bless, is it not the communion of the blood of Christ? The bread which we break, is it not the communion of the body of Christ?” </a:t>
            </a:r>
            <a:br>
              <a:rPr lang="en-US" sz="4400" dirty="0"/>
            </a:br>
            <a:r>
              <a:rPr lang="en-US" sz="4400" dirty="0"/>
              <a:t>I Corinthians 10:16</a:t>
            </a:r>
          </a:p>
        </p:txBody>
      </p:sp>
    </p:spTree>
    <p:extLst>
      <p:ext uri="{BB962C8B-B14F-4D97-AF65-F5344CB8AC3E}">
        <p14:creationId xmlns:p14="http://schemas.microsoft.com/office/powerpoint/2010/main" val="36036632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337</Words>
  <Application>Microsoft Office PowerPoint</Application>
  <PresentationFormat>On-screen Show (4:3)</PresentationFormat>
  <Paragraphs>28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NAMES FOR THE LORD’S SUPPER</vt:lpstr>
      <vt:lpstr>NAMES FOR THE LORD’S SUPPER</vt:lpstr>
      <vt:lpstr>NAMES FOR THE LORD’S SUPPER</vt:lpstr>
      <vt:lpstr>COMMUNION</vt:lpstr>
      <vt:lpstr>LITERALLY SHARING THE BODY AND BLOOD OF JESUS?</vt:lpstr>
      <vt:lpstr>COMMUNION IS NOT HOW WE BECOME CHRISTIANS</vt:lpstr>
      <vt:lpstr>THE COMMUNION OF THE BLOOD AND BODY</vt:lpstr>
      <vt:lpstr>“The cup of blessing which we bless, is it not the communion of the blood of Christ? The bread which we break, is it not the communion of the body of Christ?”  I Corinthians 10:16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NAMES FOR THE LORD’S SUPPER</dc:title>
  <dc:creator>Jared Hagan</dc:creator>
  <cp:lastModifiedBy>Jared Hagan</cp:lastModifiedBy>
  <cp:revision>2</cp:revision>
  <dcterms:created xsi:type="dcterms:W3CDTF">2020-06-07T06:38:44Z</dcterms:created>
  <dcterms:modified xsi:type="dcterms:W3CDTF">2020-06-07T06:55:26Z</dcterms:modified>
</cp:coreProperties>
</file>