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EE1B-5AFD-41A5-B9BD-AEE84AE9D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40" y="312997"/>
            <a:ext cx="9488262" cy="844684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9A104-AABB-4283-9129-03F6A1A3B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83" y="2030136"/>
            <a:ext cx="8791575" cy="2485458"/>
          </a:xfrm>
        </p:spPr>
        <p:txBody>
          <a:bodyPr>
            <a:normAutofit/>
          </a:bodyPr>
          <a:lstStyle/>
          <a:p>
            <a:endParaRPr lang="en-US" sz="7200" cap="none" dirty="0"/>
          </a:p>
        </p:txBody>
      </p:sp>
    </p:spTree>
    <p:extLst>
      <p:ext uri="{BB962C8B-B14F-4D97-AF65-F5344CB8AC3E}">
        <p14:creationId xmlns:p14="http://schemas.microsoft.com/office/powerpoint/2010/main" val="249458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EE1B-5AFD-41A5-B9BD-AEE84AE9D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40" y="312997"/>
            <a:ext cx="9488262" cy="84468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NAMES FOR THE LORD’S SUPPER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9A104-AABB-4283-9129-03F6A1A3B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83" y="2030136"/>
            <a:ext cx="8791575" cy="2485458"/>
          </a:xfrm>
        </p:spPr>
        <p:txBody>
          <a:bodyPr>
            <a:normAutofit fontScale="92500" lnSpcReduction="10000"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cap="none" dirty="0"/>
              <a:t>Lord’s Supper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cap="none" dirty="0"/>
              <a:t>Breaking Bread</a:t>
            </a:r>
          </a:p>
        </p:txBody>
      </p:sp>
    </p:spTree>
    <p:extLst>
      <p:ext uri="{BB962C8B-B14F-4D97-AF65-F5344CB8AC3E}">
        <p14:creationId xmlns:p14="http://schemas.microsoft.com/office/powerpoint/2010/main" val="336611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5EE1B-5AFD-41A5-B9BD-AEE84AE9D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840" y="312997"/>
            <a:ext cx="9488262" cy="140383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NAMES FOR THE LORD’S SUPPER</a:t>
            </a:r>
            <a:br>
              <a:rPr lang="en-US" dirty="0"/>
            </a:br>
            <a:r>
              <a:rPr lang="en-US" sz="3600" cap="none" dirty="0"/>
              <a:t>Part 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9A104-AABB-4283-9129-03F6A1A3B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83" y="2859832"/>
            <a:ext cx="8791575" cy="199739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9600" cap="none" dirty="0"/>
              <a:t>Lord’s Table</a:t>
            </a:r>
          </a:p>
          <a:p>
            <a:pPr algn="ctr"/>
            <a:r>
              <a:rPr lang="en-US" sz="4600" cap="none" dirty="0"/>
              <a:t>(Part 1)</a:t>
            </a:r>
          </a:p>
        </p:txBody>
      </p:sp>
    </p:spTree>
    <p:extLst>
      <p:ext uri="{BB962C8B-B14F-4D97-AF65-F5344CB8AC3E}">
        <p14:creationId xmlns:p14="http://schemas.microsoft.com/office/powerpoint/2010/main" val="177362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5C2-484E-4D7F-924D-E770CF0E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11" y="88973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LORD’S TABLE</a:t>
            </a:r>
            <a:br>
              <a:rPr lang="en-US" sz="4400" dirty="0"/>
            </a:br>
            <a:r>
              <a:rPr lang="en-US" sz="3200" cap="none" dirty="0"/>
              <a:t>I Corinthians 10:21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68D9-6F92-4556-82B3-D08980472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11" y="1567543"/>
            <a:ext cx="9905999" cy="4232989"/>
          </a:xfrm>
        </p:spPr>
        <p:txBody>
          <a:bodyPr>
            <a:normAutofit/>
          </a:bodyPr>
          <a:lstStyle/>
          <a:p>
            <a:r>
              <a:rPr lang="en-US" sz="3200" dirty="0"/>
              <a:t>What God offers to us</a:t>
            </a:r>
          </a:p>
          <a:p>
            <a:r>
              <a:rPr lang="en-US" sz="3200" dirty="0"/>
              <a:t>What we offer to God</a:t>
            </a:r>
          </a:p>
        </p:txBody>
      </p:sp>
    </p:spTree>
    <p:extLst>
      <p:ext uri="{BB962C8B-B14F-4D97-AF65-F5344CB8AC3E}">
        <p14:creationId xmlns:p14="http://schemas.microsoft.com/office/powerpoint/2010/main" val="8645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5C2-484E-4D7F-924D-E770CF0E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11" y="88973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LORD’S TABLE</a:t>
            </a:r>
            <a:br>
              <a:rPr lang="en-US" sz="4400" dirty="0"/>
            </a:br>
            <a:r>
              <a:rPr lang="en-US" sz="4400" cap="none" dirty="0"/>
              <a:t>What God Offers To Us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68D9-6F92-4556-82B3-D08980472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11" y="1677798"/>
            <a:ext cx="9905999" cy="41227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“We’ve gathered around the table”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 Special Invitation (Lk. 13:29; 22:28-30; Mt. 8:11)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An Invitation To Partake In The Aftermath Of God’s Wrath (Ezek. 39:17-20… Rev. 19:17-21)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An Invitation To Partake In The Aftermath Of God’s Love (John 3:16; Lk. 22:19-20)</a:t>
            </a:r>
          </a:p>
        </p:txBody>
      </p:sp>
    </p:spTree>
    <p:extLst>
      <p:ext uri="{BB962C8B-B14F-4D97-AF65-F5344CB8AC3E}">
        <p14:creationId xmlns:p14="http://schemas.microsoft.com/office/powerpoint/2010/main" val="48679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85C2-484E-4D7F-924D-E770CF0E5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12" y="443536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400" cap="none" dirty="0"/>
              <a:t>“You may eat and drink at My table”</a:t>
            </a:r>
            <a:br>
              <a:rPr lang="en-US" sz="4400" cap="none" dirty="0"/>
            </a:br>
            <a:r>
              <a:rPr lang="en-US" sz="4400" cap="none" dirty="0"/>
              <a:t>Luke 22:30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68D9-6F92-4556-82B3-D08980472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11" y="4021493"/>
            <a:ext cx="9905999" cy="2034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We will be continue in 5 minutes.  </a:t>
            </a:r>
          </a:p>
          <a:p>
            <a:pPr marL="0" indent="0" algn="ctr">
              <a:buNone/>
            </a:pPr>
            <a:r>
              <a:rPr lang="en-US" sz="2800" dirty="0"/>
              <a:t>For those whose conscience allows, this is a good time to </a:t>
            </a:r>
          </a:p>
          <a:p>
            <a:pPr marL="0" indent="0" algn="ctr">
              <a:buNone/>
            </a:pPr>
            <a:r>
              <a:rPr lang="en-US" sz="2800" dirty="0"/>
              <a:t>partake of the Lord’s Table.</a:t>
            </a:r>
          </a:p>
        </p:txBody>
      </p:sp>
    </p:spTree>
    <p:extLst>
      <p:ext uri="{BB962C8B-B14F-4D97-AF65-F5344CB8AC3E}">
        <p14:creationId xmlns:p14="http://schemas.microsoft.com/office/powerpoint/2010/main" val="1689457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25</TotalTime>
  <Words>144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</vt:lpstr>
      <vt:lpstr>PowerPoint Presentation</vt:lpstr>
      <vt:lpstr>NAMES FOR THE LORD’S SUPPER</vt:lpstr>
      <vt:lpstr>NAMES FOR THE LORD’S SUPPER Part 3</vt:lpstr>
      <vt:lpstr>LORD’S TABLE I Corinthians 10:21</vt:lpstr>
      <vt:lpstr>LORD’S TABLE What God Offers To Us</vt:lpstr>
      <vt:lpstr>“You may eat and drink at My table” Luke 22:30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 FOR THE LORD’S SUPPER Part 2</dc:title>
  <dc:creator>Jared Hagan</dc:creator>
  <cp:lastModifiedBy>Jared Hagan</cp:lastModifiedBy>
  <cp:revision>5</cp:revision>
  <dcterms:created xsi:type="dcterms:W3CDTF">2020-05-10T05:02:10Z</dcterms:created>
  <dcterms:modified xsi:type="dcterms:W3CDTF">2020-05-17T06:25:01Z</dcterms:modified>
</cp:coreProperties>
</file>