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1" r:id="rId1"/>
  </p:sldMasterIdLst>
  <p:sldIdLst>
    <p:sldId id="256" r:id="rId2"/>
    <p:sldId id="260" r:id="rId3"/>
    <p:sldId id="259" r:id="rId4"/>
    <p:sldId id="264" r:id="rId5"/>
    <p:sldId id="258" r:id="rId6"/>
    <p:sldId id="262" r:id="rId7"/>
    <p:sldId id="261" r:id="rId8"/>
    <p:sldId id="265" r:id="rId9"/>
    <p:sldId id="266" r:id="rId10"/>
    <p:sldId id="267" r:id="rId11"/>
  </p:sldIdLst>
  <p:sldSz cx="12192000" cy="6858000"/>
  <p:notesSz cx="68580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38" y="3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3BBFF-77C1-4BF1-A3B2-2505841100BA}" type="datetimeFigureOut">
              <a:rPr lang="en-US" smtClean="0"/>
              <a:t>5/2/2020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2644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D2069-43FA-49C5-9F0E-58E1EB237AEF}" type="datetimeFigureOut">
              <a:rPr lang="en-US" smtClean="0"/>
              <a:t>5/2/2020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05290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854CA-19F4-4771-B6A2-DA5C0742B220}" type="datetimeFigureOut">
              <a:rPr lang="en-US" smtClean="0"/>
              <a:t>5/2/2020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63328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D2BB1-BB31-4EB8-A961-18800A74EAA8}" type="datetimeFigureOut">
              <a:rPr lang="en-US" smtClean="0"/>
              <a:t>5/2/2020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44977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3B40B886-74BB-4D5E-9EA9-584482FE40E6}" type="datetimeFigureOut">
              <a:rPr lang="en-US" smtClean="0"/>
              <a:t>5/2/2020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04342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4CCD1-3502-4C30-947C-75FC88992007}" type="datetimeFigureOut">
              <a:rPr lang="en-US" smtClean="0"/>
              <a:t>5/2/2020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70326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B797A-E8AF-4231-9C64-308C5BB9ED3E}" type="datetimeFigureOut">
              <a:rPr lang="en-US" smtClean="0"/>
              <a:t>5/2/2020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23257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24146-07E2-48CA-8629-5887ED47FCDB}" type="datetimeFigureOut">
              <a:rPr lang="en-US" smtClean="0"/>
              <a:t>5/2/2020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70285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7E718-B4F0-433E-A285-0013249184C0}" type="datetimeFigureOut">
              <a:rPr lang="en-US" smtClean="0"/>
              <a:t>5/2/2020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83549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E44C4-3D72-4D6E-86A4-F5491DC49E6D}" type="datetimeFigureOut">
              <a:rPr lang="en-US" smtClean="0"/>
              <a:t>5/2/2020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07773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8EA14-E6AC-4B59-973C-7A06B0EDE3E3}" type="datetimeFigureOut">
              <a:rPr lang="en-US" smtClean="0"/>
              <a:t>5/2/2020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46742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A3BB3B3F-C0CE-47CB-BCED-F49A710726FF}" type="datetimeFigureOut">
              <a:rPr lang="en-US" smtClean="0"/>
              <a:t>5/2/2020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68509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91" r:id="rId10"/>
    <p:sldLayoutId id="2147483692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AE99C0-7917-4F2E-8705-0B3E887653F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8800" dirty="0"/>
              <a:t>LIVE FOR CHRIST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8EE2EE8-D929-4677-89A2-8F7079B0F5E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88866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AE99C0-7917-4F2E-8705-0B3E887653F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8800" dirty="0"/>
              <a:t>LIVE FOR CHRIST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8EE2EE8-D929-4677-89A2-8F7079B0F5E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395860"/>
          </a:xfrm>
        </p:spPr>
        <p:txBody>
          <a:bodyPr>
            <a:normAutofit/>
          </a:bodyPr>
          <a:lstStyle/>
          <a:p>
            <a:r>
              <a:rPr lang="en-US" sz="7200" dirty="0"/>
              <a:t>BE LIKE HIM!</a:t>
            </a:r>
          </a:p>
        </p:txBody>
      </p:sp>
    </p:spTree>
    <p:extLst>
      <p:ext uri="{BB962C8B-B14F-4D97-AF65-F5344CB8AC3E}">
        <p14:creationId xmlns:p14="http://schemas.microsoft.com/office/powerpoint/2010/main" val="5860394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38C702-1ED3-4A87-A0A4-21B7F4BDC8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363334"/>
            <a:ext cx="7772400" cy="1042164"/>
          </a:xfrm>
        </p:spPr>
        <p:txBody>
          <a:bodyPr>
            <a:normAutofit/>
          </a:bodyPr>
          <a:lstStyle/>
          <a:p>
            <a:pPr algn="ctr"/>
            <a:r>
              <a:rPr lang="en-US" sz="5400" dirty="0"/>
              <a:t>Live for </a:t>
            </a:r>
            <a:r>
              <a:rPr lang="en-US" sz="5400" dirty="0" err="1"/>
              <a:t>christ</a:t>
            </a:r>
            <a:endParaRPr lang="en-US" sz="5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261F9D-5025-497E-B240-0FB7016B5E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693635"/>
            <a:ext cx="7772400" cy="44692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II Corinthians 5:14-15</a:t>
            </a:r>
          </a:p>
          <a:p>
            <a:pPr marL="0" indent="0">
              <a:buNone/>
            </a:pPr>
            <a:r>
              <a:rPr lang="en-US" sz="2800" dirty="0"/>
              <a:t>14      For the love of Christ controls us, having concluded this, that one died for all, therefore all died;</a:t>
            </a:r>
          </a:p>
          <a:p>
            <a:pPr marL="0" indent="0">
              <a:buNone/>
            </a:pPr>
            <a:r>
              <a:rPr lang="en-US" sz="2800" dirty="0"/>
              <a:t>15      and He died for all, so that they who live might no longer live for themselves, but for Him who died and rose again on their behalf.</a:t>
            </a:r>
          </a:p>
        </p:txBody>
      </p:sp>
    </p:spTree>
    <p:extLst>
      <p:ext uri="{BB962C8B-B14F-4D97-AF65-F5344CB8AC3E}">
        <p14:creationId xmlns:p14="http://schemas.microsoft.com/office/powerpoint/2010/main" val="37257139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38C702-1ED3-4A87-A0A4-21B7F4BDC8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3678" y="437979"/>
            <a:ext cx="7772400" cy="1042164"/>
          </a:xfrm>
        </p:spPr>
        <p:txBody>
          <a:bodyPr>
            <a:normAutofit/>
          </a:bodyPr>
          <a:lstStyle/>
          <a:p>
            <a:pPr algn="ctr"/>
            <a:r>
              <a:rPr lang="en-US" sz="5400" dirty="0"/>
              <a:t>Live for </a:t>
            </a:r>
            <a:r>
              <a:rPr lang="en-US" sz="5400" dirty="0" err="1"/>
              <a:t>christ</a:t>
            </a:r>
            <a:endParaRPr lang="en-US" sz="5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261F9D-5025-497E-B240-0FB7016B5E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3678" y="1646983"/>
            <a:ext cx="7772400" cy="44692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I Peter 4:1-2</a:t>
            </a:r>
          </a:p>
          <a:p>
            <a:pPr marL="0" indent="0">
              <a:buNone/>
            </a:pPr>
            <a:r>
              <a:rPr lang="en-US" sz="2800" dirty="0"/>
              <a:t>1      Therefore, since Christ has suffered in the flesh, arm yourselves also with the same purpose, because he who has suffered in the flesh has ceased from sin,</a:t>
            </a:r>
          </a:p>
          <a:p>
            <a:pPr marL="0" indent="0">
              <a:buNone/>
            </a:pPr>
            <a:r>
              <a:rPr lang="en-US" sz="2800" dirty="0"/>
              <a:t>2      so as to live the rest of the time in the flesh no longer for the lusts of men, but for the will of God.</a:t>
            </a:r>
          </a:p>
        </p:txBody>
      </p:sp>
    </p:spTree>
    <p:extLst>
      <p:ext uri="{BB962C8B-B14F-4D97-AF65-F5344CB8AC3E}">
        <p14:creationId xmlns:p14="http://schemas.microsoft.com/office/powerpoint/2010/main" val="38147416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4">
            <a:extLst>
              <a:ext uri="{FF2B5EF4-FFF2-40B4-BE49-F238E27FC236}">
                <a16:creationId xmlns:a16="http://schemas.microsoft.com/office/drawing/2014/main" id="{53640E69-2BC2-4811-A5A6-C12F8C08F85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31894" y="1331119"/>
            <a:ext cx="3415817" cy="4195762"/>
          </a:xfrm>
        </p:spPr>
      </p:pic>
    </p:spTree>
    <p:extLst>
      <p:ext uri="{BB962C8B-B14F-4D97-AF65-F5344CB8AC3E}">
        <p14:creationId xmlns:p14="http://schemas.microsoft.com/office/powerpoint/2010/main" val="22044294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38C702-1ED3-4A87-A0A4-21B7F4BDC8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0371" y="288689"/>
            <a:ext cx="7772400" cy="1042164"/>
          </a:xfrm>
        </p:spPr>
        <p:txBody>
          <a:bodyPr>
            <a:normAutofit/>
          </a:bodyPr>
          <a:lstStyle/>
          <a:p>
            <a:pPr algn="ctr"/>
            <a:r>
              <a:rPr lang="en-US" sz="5400" dirty="0"/>
              <a:t>Live for </a:t>
            </a:r>
            <a:r>
              <a:rPr lang="en-US" dirty="0"/>
              <a:t>C</a:t>
            </a:r>
            <a:r>
              <a:rPr lang="en-US" sz="5400" dirty="0"/>
              <a:t>hrist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261F9D-5025-497E-B240-0FB7016B5E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0371" y="1665643"/>
            <a:ext cx="7772400" cy="4469235"/>
          </a:xfrm>
        </p:spPr>
        <p:txBody>
          <a:bodyPr>
            <a:normAutofit/>
          </a:bodyPr>
          <a:lstStyle/>
          <a:p>
            <a:r>
              <a:rPr lang="en-US" sz="2800" dirty="0"/>
              <a:t>Passionate / Daily / Focused / Selfless</a:t>
            </a:r>
          </a:p>
          <a:p>
            <a:r>
              <a:rPr lang="en-US" sz="2800" dirty="0"/>
              <a:t>Family for Jesus</a:t>
            </a:r>
          </a:p>
          <a:p>
            <a:r>
              <a:rPr lang="en-US" sz="2800" dirty="0"/>
              <a:t>Work for Jesus</a:t>
            </a:r>
          </a:p>
          <a:p>
            <a:r>
              <a:rPr lang="en-US" sz="2800" dirty="0"/>
              <a:t>Dying for Jesus</a:t>
            </a:r>
          </a:p>
          <a:p>
            <a:r>
              <a:rPr lang="en-US" sz="2800" dirty="0"/>
              <a:t>LIVING TO BE LIKE JESUS</a:t>
            </a:r>
          </a:p>
        </p:txBody>
      </p:sp>
    </p:spTree>
    <p:extLst>
      <p:ext uri="{BB962C8B-B14F-4D97-AF65-F5344CB8AC3E}">
        <p14:creationId xmlns:p14="http://schemas.microsoft.com/office/powerpoint/2010/main" val="38108021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38C702-1ED3-4A87-A0A4-21B7F4BDC8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0331" y="419318"/>
            <a:ext cx="7772400" cy="1042164"/>
          </a:xfrm>
        </p:spPr>
        <p:txBody>
          <a:bodyPr>
            <a:normAutofit/>
          </a:bodyPr>
          <a:lstStyle/>
          <a:p>
            <a:pPr algn="ctr"/>
            <a:r>
              <a:rPr lang="en-US" sz="5400" dirty="0"/>
              <a:t>Jesus is our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261F9D-5025-497E-B240-0FB7016B5E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0331" y="1721627"/>
            <a:ext cx="7772400" cy="4469235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800" dirty="0"/>
              <a:t>I John 2:6 – “the one who says he abides in Him ought himself to walk in the same manner as He walked.”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/>
              <a:t>I Peter 2:21 – “…since Christ also suffered for you, leaving you an example for you to follow in His steps.”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/>
              <a:t>Rom. 8:29 – “…predestined to be conformed to the image of His Son…”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/>
              <a:t>Lk. 6:40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/>
              <a:t>John 13:13-15 – “I gave you an example”</a:t>
            </a:r>
          </a:p>
        </p:txBody>
      </p:sp>
    </p:spTree>
    <p:extLst>
      <p:ext uri="{BB962C8B-B14F-4D97-AF65-F5344CB8AC3E}">
        <p14:creationId xmlns:p14="http://schemas.microsoft.com/office/powerpoint/2010/main" val="33832423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38C702-1ED3-4A87-A0A4-21B7F4BDC8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4347" y="316681"/>
            <a:ext cx="7772400" cy="1042164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400" dirty="0"/>
              <a:t>How should we be like </a:t>
            </a:r>
            <a:r>
              <a:rPr lang="en-US" sz="5400" dirty="0" err="1"/>
              <a:t>jesus</a:t>
            </a:r>
            <a:r>
              <a:rPr lang="en-US" sz="5400" dirty="0"/>
              <a:t>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261F9D-5025-497E-B240-0FB7016B5E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4346" y="1358845"/>
            <a:ext cx="8623042" cy="5182474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200" dirty="0"/>
              <a:t>Selfless Thinking (Rom. 15:1-3*)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/>
              <a:t>Life of Service (John 13:14; Mk. 10:42-45)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/>
              <a:t>Life of Sacrifice (I John 3:16-18; Phil. 2:1-8)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/>
              <a:t>Suffering (I Pet. 2:21; 4:1-2)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/>
              <a:t>Love One Another (Eph. 5:1-2; John 13:34-35; John 11:36; Rom. 5:8)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/>
              <a:t>Others?</a:t>
            </a:r>
          </a:p>
        </p:txBody>
      </p:sp>
    </p:spTree>
    <p:extLst>
      <p:ext uri="{BB962C8B-B14F-4D97-AF65-F5344CB8AC3E}">
        <p14:creationId xmlns:p14="http://schemas.microsoft.com/office/powerpoint/2010/main" val="2066465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38C702-1ED3-4A87-A0A4-21B7F4BDC8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4347" y="316681"/>
            <a:ext cx="7772400" cy="1042164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400" dirty="0"/>
              <a:t>Big principles</a:t>
            </a:r>
            <a:br>
              <a:rPr lang="en-US" sz="5400" dirty="0"/>
            </a:br>
            <a:r>
              <a:rPr lang="en-US" sz="5400" dirty="0"/>
              <a:t>Simple applications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261F9D-5025-497E-B240-0FB7016B5E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4346" y="1688841"/>
            <a:ext cx="8623042" cy="4852478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200" dirty="0"/>
              <a:t>Giving (II Corinthians 8:9)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/>
              <a:t>Eating (Rom. 15:1-3)</a:t>
            </a:r>
          </a:p>
        </p:txBody>
      </p:sp>
    </p:spTree>
    <p:extLst>
      <p:ext uri="{BB962C8B-B14F-4D97-AF65-F5344CB8AC3E}">
        <p14:creationId xmlns:p14="http://schemas.microsoft.com/office/powerpoint/2010/main" val="13359434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38C702-1ED3-4A87-A0A4-21B7F4BDC8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4347" y="316681"/>
            <a:ext cx="7772400" cy="1042164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400" dirty="0"/>
              <a:t>WHY DO WE SEEK TO HAVE THESE ATTRIBUTES?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261F9D-5025-497E-B240-0FB7016B5E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4346" y="1688841"/>
            <a:ext cx="8623042" cy="4852478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200" dirty="0"/>
              <a:t>The lesson from Wednesday night’s class (John 3:34-36)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/>
              <a:t>We don’t seek to be kind and loving because it will make the world a better place or because it makes us feel better about ourselves.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/>
              <a:t>We do it to become like our Lord Jesus.</a:t>
            </a:r>
          </a:p>
        </p:txBody>
      </p:sp>
    </p:spTree>
    <p:extLst>
      <p:ext uri="{BB962C8B-B14F-4D97-AF65-F5344CB8AC3E}">
        <p14:creationId xmlns:p14="http://schemas.microsoft.com/office/powerpoint/2010/main" val="34682062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Wood Type</Template>
  <TotalTime>260</TotalTime>
  <Words>381</Words>
  <Application>Microsoft Office PowerPoint</Application>
  <PresentationFormat>Widescreen</PresentationFormat>
  <Paragraphs>37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Rockwell</vt:lpstr>
      <vt:lpstr>Rockwell Condensed</vt:lpstr>
      <vt:lpstr>Wingdings</vt:lpstr>
      <vt:lpstr>Wood Type</vt:lpstr>
      <vt:lpstr>LIVE FOR CHRIST</vt:lpstr>
      <vt:lpstr>Live for christ</vt:lpstr>
      <vt:lpstr>Live for christ</vt:lpstr>
      <vt:lpstr>PowerPoint Presentation</vt:lpstr>
      <vt:lpstr>Live for Christ</vt:lpstr>
      <vt:lpstr>Jesus is our example</vt:lpstr>
      <vt:lpstr>How should we be like jesus?</vt:lpstr>
      <vt:lpstr>Big principles Simple applications</vt:lpstr>
      <vt:lpstr>WHY DO WE SEEK TO HAVE THESE ATTRIBUTES?</vt:lpstr>
      <vt:lpstr>LIVE FOR CHRIST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PREVIOUS THEMES</dc:title>
  <dc:creator>Jared Hagan</dc:creator>
  <cp:lastModifiedBy>Jared Hagan</cp:lastModifiedBy>
  <cp:revision>5</cp:revision>
  <cp:lastPrinted>2020-01-05T07:41:00Z</cp:lastPrinted>
  <dcterms:created xsi:type="dcterms:W3CDTF">2020-01-05T07:07:28Z</dcterms:created>
  <dcterms:modified xsi:type="dcterms:W3CDTF">2020-05-03T06:14:06Z</dcterms:modified>
</cp:coreProperties>
</file>