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C154-D3E8-44EC-BB1E-478361819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309" y="1041400"/>
            <a:ext cx="9001462" cy="2387600"/>
          </a:xfrm>
        </p:spPr>
        <p:txBody>
          <a:bodyPr>
            <a:normAutofit/>
          </a:bodyPr>
          <a:lstStyle/>
          <a:p>
            <a:r>
              <a:rPr lang="en-US" sz="6600" dirty="0"/>
              <a:t>ABEL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B87B7-F69D-4758-AAD6-FCF4239AF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309" y="3610427"/>
            <a:ext cx="9001462" cy="1655762"/>
          </a:xfrm>
        </p:spPr>
        <p:txBody>
          <a:bodyPr/>
          <a:lstStyle/>
          <a:p>
            <a:r>
              <a:rPr lang="en-US" dirty="0"/>
              <a:t>Genesis 4:1-11</a:t>
            </a:r>
          </a:p>
          <a:p>
            <a:r>
              <a:rPr lang="en-US" dirty="0"/>
              <a:t>Heb. 11:4</a:t>
            </a:r>
          </a:p>
        </p:txBody>
      </p:sp>
    </p:spTree>
    <p:extLst>
      <p:ext uri="{BB962C8B-B14F-4D97-AF65-F5344CB8AC3E}">
        <p14:creationId xmlns:p14="http://schemas.microsoft.com/office/powerpoint/2010/main" val="26334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781E3-386A-4953-B22C-A290F83BD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38" y="0"/>
            <a:ext cx="8523215" cy="1326321"/>
          </a:xfrm>
        </p:spPr>
        <p:txBody>
          <a:bodyPr/>
          <a:lstStyle/>
          <a:p>
            <a:r>
              <a:rPr lang="en-US" dirty="0"/>
              <a:t>Abel</a:t>
            </a:r>
            <a:br>
              <a:rPr lang="en-US" dirty="0"/>
            </a:br>
            <a:r>
              <a:rPr lang="en-US" cap="none" dirty="0"/>
              <a:t>The First Hero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4E8D4-F8B0-4684-A941-97BA2BF73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1426128"/>
            <a:ext cx="8523215" cy="485722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Man Can Be Righteous!  (Gen. 4:4; Heb. 11:4; I John 3:12)</a:t>
            </a:r>
          </a:p>
          <a:p>
            <a:r>
              <a:rPr lang="en-US" sz="2400" dirty="0"/>
              <a:t>Abel’s Positive Attributes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Sacrificed his best (Gen. 4:4… Ex. 13:12; Prov. 3:9 / Num. 18:12)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 man of faith (Heb. 11:4)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 man of righteousness (I John 3:12… Titus 2:12; I John 3:22; Heb. 13:16; I </a:t>
            </a:r>
            <a:r>
              <a:rPr lang="en-US" sz="2200" dirty="0" err="1"/>
              <a:t>Thes</a:t>
            </a:r>
            <a:r>
              <a:rPr lang="en-US" sz="2200" dirty="0"/>
              <a:t>. 4:1)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 man who worshiped the God who kicked out his parents (Gen. 3:20-24)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 man who held to his integrity despite the choice of his brother (Gen. 4:8)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094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781E3-386A-4953-B22C-A290F83BD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38" y="0"/>
            <a:ext cx="8523215" cy="1326321"/>
          </a:xfrm>
        </p:spPr>
        <p:txBody>
          <a:bodyPr/>
          <a:lstStyle/>
          <a:p>
            <a:r>
              <a:rPr lang="en-US" dirty="0"/>
              <a:t>Abel</a:t>
            </a:r>
            <a:br>
              <a:rPr lang="en-US" dirty="0"/>
            </a:br>
            <a:r>
              <a:rPr lang="en-US" cap="none" dirty="0"/>
              <a:t>The First Hero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4E8D4-F8B0-4684-A941-97BA2BF73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1426128"/>
            <a:ext cx="8523215" cy="4857226"/>
          </a:xfrm>
        </p:spPr>
        <p:txBody>
          <a:bodyPr>
            <a:normAutofit/>
          </a:bodyPr>
          <a:lstStyle/>
          <a:p>
            <a:r>
              <a:rPr lang="en-US" sz="2400" dirty="0"/>
              <a:t>Man Can Be Righteous!  (Gen. 4:4; Heb. 11:4; I John 3:12)</a:t>
            </a:r>
          </a:p>
          <a:p>
            <a:r>
              <a:rPr lang="en-US" sz="2400" dirty="0"/>
              <a:t>Abel’s Positive Attributes</a:t>
            </a:r>
          </a:p>
          <a:p>
            <a:r>
              <a:rPr lang="en-US" sz="2400" dirty="0"/>
              <a:t>God and Abel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God allows the righteous to suffer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God knows when the righteous suffer (Rev. 6:9,10; Num. 35:33)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God avenges the righteous (II Pet. 2:9; Mt. 23:34-36)</a:t>
            </a:r>
          </a:p>
        </p:txBody>
      </p:sp>
    </p:spTree>
    <p:extLst>
      <p:ext uri="{BB962C8B-B14F-4D97-AF65-F5344CB8AC3E}">
        <p14:creationId xmlns:p14="http://schemas.microsoft.com/office/powerpoint/2010/main" val="30119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C154-D3E8-44EC-BB1E-478361819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309" y="1041399"/>
            <a:ext cx="9001462" cy="3975217"/>
          </a:xfrm>
        </p:spPr>
        <p:txBody>
          <a:bodyPr>
            <a:normAutofit/>
          </a:bodyPr>
          <a:lstStyle/>
          <a:p>
            <a:r>
              <a:rPr lang="en-US" sz="6600" cap="none" dirty="0"/>
              <a:t>Will we join ABEL or be guilty of his blood?</a:t>
            </a:r>
            <a:br>
              <a:rPr lang="en-US" sz="6600" cap="none" dirty="0"/>
            </a:br>
            <a:r>
              <a:rPr lang="en-US" cap="none" dirty="0"/>
              <a:t>(Mt. 23:34-36; Heb. 12:24)</a:t>
            </a:r>
            <a:endParaRPr lang="en-US" sz="6600" cap="none" dirty="0"/>
          </a:p>
        </p:txBody>
      </p:sp>
    </p:spTree>
    <p:extLst>
      <p:ext uri="{BB962C8B-B14F-4D97-AF65-F5344CB8AC3E}">
        <p14:creationId xmlns:p14="http://schemas.microsoft.com/office/powerpoint/2010/main" val="413322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</TotalTime>
  <Words>205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Rockwell</vt:lpstr>
      <vt:lpstr>Wingdings</vt:lpstr>
      <vt:lpstr>Damask</vt:lpstr>
      <vt:lpstr>ABEL</vt:lpstr>
      <vt:lpstr>Abel The First Hero</vt:lpstr>
      <vt:lpstr>Abel The First Hero</vt:lpstr>
      <vt:lpstr>Will we join ABEL or be guilty of his blood? (Mt. 23:34-36; Heb. 12:24)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ABEL</dc:title>
  <dc:creator>Jared Hagan</dc:creator>
  <cp:lastModifiedBy>Jared Hagan</cp:lastModifiedBy>
  <cp:revision>2</cp:revision>
  <dcterms:created xsi:type="dcterms:W3CDTF">2020-05-17T06:26:09Z</dcterms:created>
  <dcterms:modified xsi:type="dcterms:W3CDTF">2020-05-17T06:40:53Z</dcterms:modified>
</cp:coreProperties>
</file>