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76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9311-A444-46BE-B145-0B57D55F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56" y="403639"/>
            <a:ext cx="8855355" cy="1326321"/>
          </a:xfrm>
        </p:spPr>
        <p:txBody>
          <a:bodyPr/>
          <a:lstStyle/>
          <a:p>
            <a:r>
              <a:rPr lang="en-US" cap="none" dirty="0"/>
              <a:t>The Virus</a:t>
            </a:r>
            <a:br>
              <a:rPr lang="en-US" dirty="0"/>
            </a:br>
            <a:r>
              <a:rPr lang="en-US" dirty="0"/>
              <a:t>BEHOLD THE POWER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79CD-1B7D-4BFF-8F79-147CACE48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82" y="1623526"/>
            <a:ext cx="9060630" cy="4562669"/>
          </a:xfrm>
        </p:spPr>
        <p:txBody>
          <a:bodyPr/>
          <a:lstStyle/>
          <a:p>
            <a:r>
              <a:rPr lang="en-US" sz="2400" dirty="0"/>
              <a:t>Governments saw it coming.  Warnings were sent out.  The CDC begged for action.</a:t>
            </a:r>
          </a:p>
          <a:p>
            <a:r>
              <a:rPr lang="en-US" sz="2400" dirty="0"/>
              <a:t>Still, the virus came.</a:t>
            </a:r>
          </a:p>
          <a:p>
            <a:r>
              <a:rPr lang="en-US" sz="2400" dirty="0"/>
              <a:t>God’s power is not just in His ability to stop the virus, but in His ability to use a virus to bring civilization to a crashing halt.</a:t>
            </a:r>
          </a:p>
          <a:p>
            <a:r>
              <a:rPr lang="en-US" sz="2400" dirty="0"/>
              <a:t>Streets are empty.  People keep their distances, stay indoors and hide their faces. </a:t>
            </a:r>
          </a:p>
        </p:txBody>
      </p:sp>
    </p:spTree>
    <p:extLst>
      <p:ext uri="{BB962C8B-B14F-4D97-AF65-F5344CB8AC3E}">
        <p14:creationId xmlns:p14="http://schemas.microsoft.com/office/powerpoint/2010/main" val="147152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88EA-176C-4C50-AFCF-3525195D6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926" y="83976"/>
            <a:ext cx="9001462" cy="6055567"/>
          </a:xfrm>
        </p:spPr>
        <p:txBody>
          <a:bodyPr anchor="ctr" anchorCtr="0">
            <a:noAutofit/>
          </a:bodyPr>
          <a:lstStyle/>
          <a:p>
            <a:r>
              <a:rPr lang="en-US" sz="2800" dirty="0" err="1">
                <a:effectLst/>
              </a:rPr>
              <a:t>IsAIAH</a:t>
            </a:r>
            <a:r>
              <a:rPr lang="en-US" sz="2800" dirty="0">
                <a:effectLst/>
              </a:rPr>
              <a:t> 26:20-21</a:t>
            </a:r>
            <a:br>
              <a:rPr lang="en-US" sz="2800" dirty="0">
                <a:effectLst/>
              </a:rPr>
            </a:br>
            <a:br>
              <a:rPr lang="en-US" sz="2800" dirty="0">
                <a:effectLst/>
              </a:rPr>
            </a:br>
            <a:r>
              <a:rPr lang="en-US" sz="2800" cap="none" dirty="0">
                <a:effectLst/>
              </a:rPr>
              <a:t>Come, my people, enter into your rooms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and close your doors behind you;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hide for a little while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until indignation runs its course.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for behold, the LORD is about to come out from His place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to punish the inhabitants of the earth for their iniquity;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and the earth will reveal her bloodshed</a:t>
            </a:r>
            <a:br>
              <a:rPr lang="en-US" sz="2800" cap="none" dirty="0">
                <a:effectLst/>
              </a:rPr>
            </a:br>
            <a:r>
              <a:rPr lang="en-US" sz="2800" cap="none" dirty="0">
                <a:effectLst/>
              </a:rPr>
              <a:t>and will no longer cover her slain.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738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9311-A444-46BE-B145-0B57D55F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56" y="403639"/>
            <a:ext cx="8855355" cy="1326321"/>
          </a:xfrm>
        </p:spPr>
        <p:txBody>
          <a:bodyPr>
            <a:normAutofit fontScale="90000"/>
          </a:bodyPr>
          <a:lstStyle/>
          <a:p>
            <a:r>
              <a:rPr lang="en-US" dirty="0"/>
              <a:t>The cross</a:t>
            </a:r>
            <a:br>
              <a:rPr lang="en-US" dirty="0"/>
            </a:br>
            <a:r>
              <a:rPr lang="en-US" dirty="0"/>
              <a:t>BEHOLD THE POWER OF GOD</a:t>
            </a:r>
            <a:br>
              <a:rPr lang="en-US" dirty="0"/>
            </a:br>
            <a:r>
              <a:rPr lang="en-US" dirty="0"/>
              <a:t>I Cor. 1:18-25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79CD-1B7D-4BFF-8F79-147CACE48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82" y="1922106"/>
            <a:ext cx="9060630" cy="4264089"/>
          </a:xfrm>
        </p:spPr>
        <p:txBody>
          <a:bodyPr/>
          <a:lstStyle/>
          <a:p>
            <a:r>
              <a:rPr lang="en-US" sz="2400" dirty="0"/>
              <a:t>Power to silence the foolishness of men (I Cor. 1:19-23)</a:t>
            </a:r>
          </a:p>
          <a:p>
            <a:r>
              <a:rPr lang="en-US" sz="2400" dirty="0"/>
              <a:t>Power to save believers (I Cor. 1:18,21)</a:t>
            </a:r>
          </a:p>
          <a:p>
            <a:r>
              <a:rPr lang="en-US" sz="2400" dirty="0"/>
              <a:t>Power to free us from the captivity of sin (Rom. 8:2-3)</a:t>
            </a:r>
          </a:p>
          <a:p>
            <a:r>
              <a:rPr lang="en-US" sz="2400" dirty="0"/>
              <a:t>Power to destroy sin (Rom. 8:2-3)</a:t>
            </a:r>
          </a:p>
        </p:txBody>
      </p:sp>
    </p:spTree>
    <p:extLst>
      <p:ext uri="{BB962C8B-B14F-4D97-AF65-F5344CB8AC3E}">
        <p14:creationId xmlns:p14="http://schemas.microsoft.com/office/powerpoint/2010/main" val="20889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09311-A444-46BE-B145-0B57D55F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56" y="403639"/>
            <a:ext cx="8855355" cy="1326321"/>
          </a:xfrm>
        </p:spPr>
        <p:txBody>
          <a:bodyPr>
            <a:normAutofit/>
          </a:bodyPr>
          <a:lstStyle/>
          <a:p>
            <a:r>
              <a:rPr lang="en-US" dirty="0"/>
              <a:t>The lord’s supper:</a:t>
            </a:r>
            <a:br>
              <a:rPr lang="en-US" dirty="0"/>
            </a:br>
            <a:r>
              <a:rPr lang="en-US" dirty="0"/>
              <a:t>a reminder of god’s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79CD-1B7D-4BFF-8F79-147CACE48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82" y="2827175"/>
            <a:ext cx="9060630" cy="335901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This is a good time to partake of the Lord’s Supper or to meditate, pray, or sing praises to God.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We will resume in 5 minutes</a:t>
            </a:r>
          </a:p>
        </p:txBody>
      </p:sp>
    </p:spTree>
    <p:extLst>
      <p:ext uri="{BB962C8B-B14F-4D97-AF65-F5344CB8AC3E}">
        <p14:creationId xmlns:p14="http://schemas.microsoft.com/office/powerpoint/2010/main" val="202298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</TotalTime>
  <Words>250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PowerPoint Presentation</vt:lpstr>
      <vt:lpstr>The Virus BEHOLD THE POWER OF GOD</vt:lpstr>
      <vt:lpstr>IsAIAH 26:20-21  Come, my people, enter into your rooms and close your doors behind you; hide for a little while until indignation runs its course. for behold, the LORD is about to come out from His place to punish the inhabitants of the earth for their iniquity; and the earth will reveal her bloodshed and will no longer cover her slain.</vt:lpstr>
      <vt:lpstr>The cross BEHOLD THE POWER OF GOD I Cor. 1:18-25</vt:lpstr>
      <vt:lpstr>The lord’s supper: a reminder of god’s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3</cp:revision>
  <dcterms:created xsi:type="dcterms:W3CDTF">2020-04-05T04:31:05Z</dcterms:created>
  <dcterms:modified xsi:type="dcterms:W3CDTF">2020-04-05T04:45:34Z</dcterms:modified>
</cp:coreProperties>
</file>