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9EC3-D96D-4E5E-9A4D-6D407AB57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105" y="2176451"/>
            <a:ext cx="7197726" cy="2505098"/>
          </a:xfrm>
        </p:spPr>
        <p:txBody>
          <a:bodyPr/>
          <a:lstStyle/>
          <a:p>
            <a:pPr algn="ctr"/>
            <a:r>
              <a:rPr lang="en-US" dirty="0"/>
              <a:t>god’s approach</a:t>
            </a:r>
            <a:br>
              <a:rPr lang="en-US" dirty="0"/>
            </a:br>
            <a:r>
              <a:rPr lang="en-US" dirty="0"/>
              <a:t>to</a:t>
            </a:r>
            <a:br>
              <a:rPr lang="en-US" dirty="0"/>
            </a:br>
            <a:r>
              <a:rPr lang="en-US" dirty="0"/>
              <a:t>extraordinary times</a:t>
            </a:r>
          </a:p>
        </p:txBody>
      </p:sp>
    </p:spTree>
    <p:extLst>
      <p:ext uri="{BB962C8B-B14F-4D97-AF65-F5344CB8AC3E}">
        <p14:creationId xmlns:p14="http://schemas.microsoft.com/office/powerpoint/2010/main" val="2357501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BUT UNDER CERTAIN CIRCUMSTANCES…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 fontScale="92500" lnSpcReduction="20000"/>
          </a:bodyPr>
          <a:lstStyle/>
          <a:p>
            <a:r>
              <a:rPr lang="en-US" sz="3200" dirty="0"/>
              <a:t>The Passover Problem (Num. 9:5-13)</a:t>
            </a:r>
            <a:endParaRPr lang="en-US" sz="2800" dirty="0"/>
          </a:p>
          <a:p>
            <a:r>
              <a:rPr lang="en-US" sz="3200" dirty="0"/>
              <a:t>The second Passover problem (II Chron. 30)</a:t>
            </a:r>
          </a:p>
          <a:p>
            <a:r>
              <a:rPr lang="en-US" sz="3200" dirty="0"/>
              <a:t>Breaking the Sabbath to enforce it (Neh. 13:15-22)</a:t>
            </a:r>
          </a:p>
          <a:p>
            <a:r>
              <a:rPr lang="en-US" sz="3200" dirty="0"/>
              <a:t>Circumcision during the wandering (Josh. 5:1-9)</a:t>
            </a:r>
          </a:p>
          <a:p>
            <a:r>
              <a:rPr lang="en-US" sz="3200" dirty="0"/>
              <a:t>David and the showbread (I Sam. 21:1-6; Mt. 12:3-4)</a:t>
            </a:r>
          </a:p>
          <a:p>
            <a:r>
              <a:rPr lang="en-US" sz="3200" dirty="0"/>
              <a:t>Priests on the Sabbath (Mt. 12:5; Num. 28:9-10)</a:t>
            </a:r>
          </a:p>
          <a:p>
            <a:r>
              <a:rPr lang="en-US" sz="3200" dirty="0"/>
              <a:t>If your son falls into a well (Lk. 14:5)</a:t>
            </a:r>
          </a:p>
          <a:p>
            <a:r>
              <a:rPr lang="en-US" sz="3200" dirty="0"/>
              <a:t>If a sheep or ox fall into a pit (Mt. 12:11; Lk. 14:5)</a:t>
            </a:r>
          </a:p>
          <a:p>
            <a:r>
              <a:rPr lang="en-US" sz="3200" dirty="0"/>
              <a:t>Picking grain and eating on the Sabbath (Mt. 12:1-2) but innocent (Mt. 12:7)</a:t>
            </a:r>
          </a:p>
        </p:txBody>
      </p:sp>
    </p:spTree>
    <p:extLst>
      <p:ext uri="{BB962C8B-B14F-4D97-AF65-F5344CB8AC3E}">
        <p14:creationId xmlns:p14="http://schemas.microsoft.com/office/powerpoint/2010/main" val="37634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Other likely CIRCUMSTANCES…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The Sabbath during war</a:t>
            </a:r>
          </a:p>
          <a:p>
            <a:r>
              <a:rPr lang="en-US" sz="3200" dirty="0"/>
              <a:t>If circumcision on the 8</a:t>
            </a:r>
            <a:r>
              <a:rPr lang="en-US" sz="3200" baseline="30000" dirty="0"/>
              <a:t>th</a:t>
            </a:r>
            <a:r>
              <a:rPr lang="en-US" sz="3200" dirty="0"/>
              <a:t> day fell on the Sabbath</a:t>
            </a:r>
          </a:p>
          <a:p>
            <a:r>
              <a:rPr lang="en-US" sz="3200" dirty="0"/>
              <a:t>If a pregnant woman went into labor on the Sabbath</a:t>
            </a:r>
          </a:p>
          <a:p>
            <a:r>
              <a:rPr lang="en-US" sz="3200" dirty="0"/>
              <a:t>Additional sacrifices on the Sabbath (Num. 4:3 – called service and work)</a:t>
            </a:r>
          </a:p>
        </p:txBody>
      </p:sp>
    </p:spTree>
    <p:extLst>
      <p:ext uri="{BB962C8B-B14F-4D97-AF65-F5344CB8AC3E}">
        <p14:creationId xmlns:p14="http://schemas.microsoft.com/office/powerpoint/2010/main" val="69678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This isn’t about unimportant laws</a:t>
            </a:r>
          </a:p>
          <a:p>
            <a:r>
              <a:rPr lang="en-US" sz="3200" dirty="0"/>
              <a:t>Circumstances can and do matter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Need and hunger (Mk. 2:25)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Doing their best but unable to fulfill (II Chron. 30:1-20)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Wandering in the wilderness (Josh. 5:1-9)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Sheep / ox / son in a well (Mt. 12:11; Lk. 14:5)</a:t>
            </a:r>
          </a:p>
        </p:txBody>
      </p:sp>
    </p:spTree>
    <p:extLst>
      <p:ext uri="{BB962C8B-B14F-4D97-AF65-F5344CB8AC3E}">
        <p14:creationId xmlns:p14="http://schemas.microsoft.com/office/powerpoint/2010/main" val="104686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This isn’t about unimportant laws</a:t>
            </a:r>
          </a:p>
          <a:p>
            <a:r>
              <a:rPr lang="en-US" sz="3200" dirty="0"/>
              <a:t>Circumstances can and do matter</a:t>
            </a:r>
          </a:p>
          <a:p>
            <a:r>
              <a:rPr lang="en-US" sz="3200" dirty="0"/>
              <a:t>The Sabbath is for man, not man for the Sabbath (Mk. 2:27)</a:t>
            </a:r>
          </a:p>
          <a:p>
            <a:r>
              <a:rPr lang="en-US" sz="3200" dirty="0"/>
              <a:t>God desires compassion (Mt. 12:7)</a:t>
            </a:r>
          </a:p>
          <a:p>
            <a:r>
              <a:rPr lang="en-US" sz="3200" dirty="0"/>
              <a:t>Is it lawful to do good on the Sabbath? (Mt. 12:12)</a:t>
            </a:r>
          </a:p>
          <a:p>
            <a:r>
              <a:rPr lang="en-US" sz="3200" dirty="0"/>
              <a:t>Seek God’s mercy / forgiveness (II Chron. 30:18-20)</a:t>
            </a:r>
          </a:p>
          <a:p>
            <a:r>
              <a:rPr lang="en-US" sz="3200" dirty="0"/>
              <a:t>Do not act out of rebellion (Num. 15:29-30)</a:t>
            </a:r>
          </a:p>
        </p:txBody>
      </p:sp>
    </p:spTree>
    <p:extLst>
      <p:ext uri="{BB962C8B-B14F-4D97-AF65-F5344CB8AC3E}">
        <p14:creationId xmlns:p14="http://schemas.microsoft.com/office/powerpoint/2010/main" val="17908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HARD TO ACCEPT.  EASY TO ABUSE.</a:t>
            </a:r>
            <a:br>
              <a:rPr lang="en-US" sz="4000" b="1" dirty="0"/>
            </a:br>
            <a:r>
              <a:rPr lang="en-US" sz="4000" b="1" dirty="0"/>
              <a:t>But crucial to get right, or else…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We will find ourselves to be unmerciful (Mt. 12:7)</a:t>
            </a:r>
          </a:p>
          <a:p>
            <a:r>
              <a:rPr lang="en-US" sz="3200" dirty="0"/>
              <a:t>We could accidentally condemn the innocent (Mt. 12:7)</a:t>
            </a:r>
          </a:p>
          <a:p>
            <a:r>
              <a:rPr lang="en-US" sz="3200" dirty="0"/>
              <a:t>We become hypocrites (Mt. 12:11)</a:t>
            </a:r>
          </a:p>
          <a:p>
            <a:r>
              <a:rPr lang="en-US" sz="3200" dirty="0"/>
              <a:t>We become like those who rejected and crucified Jesus (Mt. 12:10,14)</a:t>
            </a:r>
          </a:p>
        </p:txBody>
      </p:sp>
    </p:spTree>
    <p:extLst>
      <p:ext uri="{BB962C8B-B14F-4D97-AF65-F5344CB8AC3E}">
        <p14:creationId xmlns:p14="http://schemas.microsoft.com/office/powerpoint/2010/main" val="248073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GIVE CAREFUL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What about Uzzah?  Shouldn’t that have counted as an extraordinary circumstance?</a:t>
            </a:r>
          </a:p>
          <a:p>
            <a:r>
              <a:rPr lang="en-US" sz="3200" dirty="0"/>
              <a:t>Or was that not an exception because it was a circumstance created by their own disobedience?</a:t>
            </a:r>
          </a:p>
          <a:p>
            <a:r>
              <a:rPr lang="en-US" sz="3200" dirty="0"/>
              <a:t>It is easy to go too far one way or the other on this subject.  Be very, very careful.</a:t>
            </a:r>
          </a:p>
        </p:txBody>
      </p:sp>
    </p:spTree>
    <p:extLst>
      <p:ext uri="{BB962C8B-B14F-4D97-AF65-F5344CB8AC3E}">
        <p14:creationId xmlns:p14="http://schemas.microsoft.com/office/powerpoint/2010/main" val="70530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CONCLUDING THOUGHTS AND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 lnSpcReduction="10000"/>
          </a:bodyPr>
          <a:lstStyle/>
          <a:p>
            <a:r>
              <a:rPr lang="en-US" sz="3200" dirty="0"/>
              <a:t>Should we have public assemblies in the midst of a pandemic?</a:t>
            </a:r>
          </a:p>
          <a:p>
            <a:r>
              <a:rPr lang="en-US" sz="3200" dirty="0"/>
              <a:t>Should we partake of the Lord’s Supper in our homes?</a:t>
            </a:r>
          </a:p>
          <a:p>
            <a:r>
              <a:rPr lang="en-US" sz="3200" dirty="0"/>
              <a:t>God does not ignore our circumstances.  He has shown mercy and patience.  We must never forget to be careful to obey.</a:t>
            </a:r>
          </a:p>
          <a:p>
            <a:r>
              <a:rPr lang="en-US" sz="3200" dirty="0"/>
              <a:t>Humbly, fearfully, do your best (Phil. 2:12)</a:t>
            </a:r>
          </a:p>
          <a:p>
            <a:r>
              <a:rPr lang="en-US" sz="3200" dirty="0"/>
              <a:t>Be patient and merciful to others who are also doing their best.</a:t>
            </a:r>
          </a:p>
        </p:txBody>
      </p:sp>
    </p:spTree>
    <p:extLst>
      <p:ext uri="{BB962C8B-B14F-4D97-AF65-F5344CB8AC3E}">
        <p14:creationId xmlns:p14="http://schemas.microsoft.com/office/powerpoint/2010/main" val="101313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7" y="338666"/>
            <a:ext cx="9391261" cy="14562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importance of careful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922106"/>
            <a:ext cx="9391261" cy="4506686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In the Old Testament (Deut. 5:32; 65:1-3,24-25; etc.)</a:t>
            </a:r>
          </a:p>
          <a:p>
            <a:r>
              <a:rPr lang="en-US" sz="3200" dirty="0"/>
              <a:t>In the New Testament (John 14:15; Acts 5:29; Rom. 2:8; Heb. 2:1; I John 2:3-5)</a:t>
            </a:r>
          </a:p>
        </p:txBody>
      </p:sp>
    </p:spTree>
    <p:extLst>
      <p:ext uri="{BB962C8B-B14F-4D97-AF65-F5344CB8AC3E}">
        <p14:creationId xmlns:p14="http://schemas.microsoft.com/office/powerpoint/2010/main" val="347721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7" y="338666"/>
            <a:ext cx="9391261" cy="145626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Illustrations that obedience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922106"/>
            <a:ext cx="9391261" cy="4506686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Disobedience with good intentions (II Sam. 6:1-8)</a:t>
            </a:r>
          </a:p>
          <a:p>
            <a:r>
              <a:rPr lang="en-US" sz="3200" dirty="0"/>
              <a:t>Disobedience with selfish ambitions (Num. 16; II Chron. 26:16-21)</a:t>
            </a:r>
          </a:p>
          <a:p>
            <a:r>
              <a:rPr lang="en-US" sz="3200" dirty="0"/>
              <a:t>Disobedience regardless of intentions (Lev. 10:1-3)</a:t>
            </a:r>
          </a:p>
        </p:txBody>
      </p:sp>
    </p:spTree>
    <p:extLst>
      <p:ext uri="{BB962C8B-B14F-4D97-AF65-F5344CB8AC3E}">
        <p14:creationId xmlns:p14="http://schemas.microsoft.com/office/powerpoint/2010/main" val="269987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EMPHASIZED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Passover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For all of God’s people to observe for the Lord (Ex. 12:42,47)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General rule of the unclean eating of the Lord’s sacrifice – cut off from the people (Lev. 7:20-21)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If not observed at the right time – Cut off from his people and bears his sin (Num. 9:13)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Ex. 12:15 – if anyone eats leaven during the days of Unleavened bread he is cut off from the people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3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EMPHASIZED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Passover</a:t>
            </a:r>
          </a:p>
          <a:p>
            <a:r>
              <a:rPr lang="en-US" sz="3200" dirty="0"/>
              <a:t>Sabbath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One of the 10 Commandments (Ex. 20:8-10)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Capital offense (Ex. 35:1-3)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Capital offense in practice (Num. 15:32-36)</a:t>
            </a:r>
          </a:p>
        </p:txBody>
      </p:sp>
    </p:spTree>
    <p:extLst>
      <p:ext uri="{BB962C8B-B14F-4D97-AF65-F5344CB8AC3E}">
        <p14:creationId xmlns:p14="http://schemas.microsoft.com/office/powerpoint/2010/main" val="24114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EMPHASIZED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Passover</a:t>
            </a:r>
          </a:p>
          <a:p>
            <a:r>
              <a:rPr lang="en-US" sz="3200" dirty="0"/>
              <a:t>Sabbath</a:t>
            </a:r>
          </a:p>
          <a:p>
            <a:r>
              <a:rPr lang="en-US" sz="3200" dirty="0"/>
              <a:t>Circumcision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Every male on the 8</a:t>
            </a:r>
            <a:r>
              <a:rPr lang="en-US" sz="3000" baseline="30000" dirty="0"/>
              <a:t>th</a:t>
            </a:r>
            <a:r>
              <a:rPr lang="en-US" sz="3000" dirty="0"/>
              <a:t> day throughout your generations (Gen. 17:12)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Cut off from his people if not done (Gen. 17:14)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Emphasized with Moses (Ex. 4:24-26)</a:t>
            </a:r>
          </a:p>
        </p:txBody>
      </p:sp>
    </p:spTree>
    <p:extLst>
      <p:ext uri="{BB962C8B-B14F-4D97-AF65-F5344CB8AC3E}">
        <p14:creationId xmlns:p14="http://schemas.microsoft.com/office/powerpoint/2010/main" val="327501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EMPHASIZED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Passover</a:t>
            </a:r>
          </a:p>
          <a:p>
            <a:r>
              <a:rPr lang="en-US" sz="3200" dirty="0"/>
              <a:t>Sabbath</a:t>
            </a:r>
          </a:p>
          <a:p>
            <a:r>
              <a:rPr lang="en-US" sz="3200" dirty="0"/>
              <a:t>Circumcision</a:t>
            </a:r>
          </a:p>
        </p:txBody>
      </p:sp>
    </p:spTree>
    <p:extLst>
      <p:ext uri="{BB962C8B-B14F-4D97-AF65-F5344CB8AC3E}">
        <p14:creationId xmlns:p14="http://schemas.microsoft.com/office/powerpoint/2010/main" val="301988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BUT UNDER CERTAIN CIRCUMSTANCES…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The Passover Problem (Num. 9:5-13)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God understands circumstances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Some things can be done even when there is a threat of abuse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God is not fooled.  He knows if we are misusing His exceptions</a:t>
            </a:r>
          </a:p>
        </p:txBody>
      </p:sp>
    </p:spTree>
    <p:extLst>
      <p:ext uri="{BB962C8B-B14F-4D97-AF65-F5344CB8AC3E}">
        <p14:creationId xmlns:p14="http://schemas.microsoft.com/office/powerpoint/2010/main" val="371534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DD6D-7959-438E-A7DE-767D7DC1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61" y="161384"/>
            <a:ext cx="9391261" cy="11449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BUT UNDER CERTAIN CIRCUMSTANCES…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8B1D-CFD8-4BFE-91F0-9302DEFAA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63" y="1390261"/>
            <a:ext cx="9391261" cy="5038531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en-US" sz="3200" dirty="0"/>
              <a:t>The Passover problem (Num. 9:5-13)</a:t>
            </a:r>
            <a:endParaRPr lang="en-US" sz="2800" dirty="0"/>
          </a:p>
          <a:p>
            <a:r>
              <a:rPr lang="en-US" sz="3200" dirty="0"/>
              <a:t>The second Passover problem (II Chron. 30)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On second month because not ready for first month (1-3)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Seemed right to the people and the king (4)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Passover had not previously been observed properly (5)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God was with them (12)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Many who came were still unclean.  They could not properly partake of the Passover.  Now what do you do?  (15-18a)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Hezekiah prayers for God to forgive (18b-19)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God hears Hezekiah (20)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55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60</TotalTime>
  <Words>873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Celestial</vt:lpstr>
      <vt:lpstr>god’s approach to extraordinary times</vt:lpstr>
      <vt:lpstr>The importance of careful obedience</vt:lpstr>
      <vt:lpstr>Illustrations that obedience matters</vt:lpstr>
      <vt:lpstr>EMPHASIZED LAWS</vt:lpstr>
      <vt:lpstr>EMPHASIZED LAWS</vt:lpstr>
      <vt:lpstr>EMPHASIZED LAWS</vt:lpstr>
      <vt:lpstr>EMPHASIZED LAWS</vt:lpstr>
      <vt:lpstr>BUT UNDER CERTAIN CIRCUMSTANCES…</vt:lpstr>
      <vt:lpstr>BUT UNDER CERTAIN CIRCUMSTANCES…</vt:lpstr>
      <vt:lpstr>BUT UNDER CERTAIN CIRCUMSTANCES…</vt:lpstr>
      <vt:lpstr>Other likely CIRCUMSTANCES…</vt:lpstr>
      <vt:lpstr>PRINCIPLES</vt:lpstr>
      <vt:lpstr>PRINCIPLES</vt:lpstr>
      <vt:lpstr>HARD TO ACCEPT.  EASY TO ABUSE. But crucial to get right, or else…</vt:lpstr>
      <vt:lpstr>GIVE CAREFUL THOUGHT</vt:lpstr>
      <vt:lpstr>CONCLUDING THOUGHTS AND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approach to extraordinary times</dc:title>
  <dc:creator>Jared Hagan</dc:creator>
  <cp:lastModifiedBy>Jared Hagan</cp:lastModifiedBy>
  <cp:revision>6</cp:revision>
  <dcterms:created xsi:type="dcterms:W3CDTF">2020-04-19T07:29:00Z</dcterms:created>
  <dcterms:modified xsi:type="dcterms:W3CDTF">2020-04-19T08:29:02Z</dcterms:modified>
</cp:coreProperties>
</file>