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2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69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8834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0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0098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11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34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3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4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9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1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7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6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5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8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6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B03D0-D352-4A6D-B2F0-1E72E64AFC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 at the cross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032E9-90B8-4ABC-801E-D5747DCCD0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0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BDB89-8791-42D7-B3CE-2481C75DD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566" y="147285"/>
            <a:ext cx="6554867" cy="121568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GOD AT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61FAD-0C47-4FF8-A0C9-1AC0481F6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623" y="1362974"/>
            <a:ext cx="8006751" cy="5029200"/>
          </a:xfrm>
        </p:spPr>
        <p:txBody>
          <a:bodyPr anchor="t" anchorCtr="0">
            <a:normAutofit fontScale="92500"/>
          </a:bodyPr>
          <a:lstStyle/>
          <a:p>
            <a:r>
              <a:rPr lang="en-US" sz="2800" b="1" dirty="0"/>
              <a:t>God’s will / plan (Heb. 10:5-10; John 3:16; 10:17; 12:27; Mk. 12:16; Rom. 8:32)</a:t>
            </a:r>
          </a:p>
          <a:p>
            <a:r>
              <a:rPr lang="en-US" sz="2800" b="1" dirty="0"/>
              <a:t>How seriously God takes sin and judgment (Gal. 2:21; I Cor. 15:3; Rom. 6:23)</a:t>
            </a:r>
          </a:p>
          <a:p>
            <a:r>
              <a:rPr lang="en-US" sz="2800" b="1" dirty="0"/>
              <a:t>God’s tremendous love (I John 4:9-10; John 3:16)</a:t>
            </a:r>
          </a:p>
          <a:p>
            <a:r>
              <a:rPr lang="en-US" sz="2800" b="1" dirty="0"/>
              <a:t>God’s tremendous mercy (Eph. 2:4; I Pet. 1:3)</a:t>
            </a:r>
          </a:p>
          <a:p>
            <a:r>
              <a:rPr lang="en-US" sz="2800" b="1" dirty="0"/>
              <a:t>God will give anything (Rom. 8:32; John 3:16)</a:t>
            </a:r>
          </a:p>
          <a:p>
            <a:r>
              <a:rPr lang="en-US" sz="2800" b="1" dirty="0"/>
              <a:t>God wants us in heaven (Lk. 12:32)</a:t>
            </a:r>
          </a:p>
        </p:txBody>
      </p:sp>
    </p:spTree>
    <p:extLst>
      <p:ext uri="{BB962C8B-B14F-4D97-AF65-F5344CB8AC3E}">
        <p14:creationId xmlns:p14="http://schemas.microsoft.com/office/powerpoint/2010/main" val="176723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99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Slice</vt:lpstr>
      <vt:lpstr>God at the cross</vt:lpstr>
      <vt:lpstr>GOD AT THE CROSS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at the cross</dc:title>
  <dc:creator>Jared Hagan</dc:creator>
  <cp:lastModifiedBy>Jared Hagan</cp:lastModifiedBy>
  <cp:revision>1</cp:revision>
  <dcterms:created xsi:type="dcterms:W3CDTF">2020-02-23T14:43:31Z</dcterms:created>
  <dcterms:modified xsi:type="dcterms:W3CDTF">2020-02-23T14:48:37Z</dcterms:modified>
</cp:coreProperties>
</file>