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780" r:id="rId2"/>
  </p:sldMasterIdLst>
  <p:notesMasterIdLst>
    <p:notesMasterId r:id="rId88"/>
  </p:notesMasterIdLst>
  <p:sldIdLst>
    <p:sldId id="256" r:id="rId3"/>
    <p:sldId id="258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306" r:id="rId15"/>
    <p:sldId id="307" r:id="rId16"/>
    <p:sldId id="272" r:id="rId17"/>
    <p:sldId id="30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309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2" r:id="rId42"/>
    <p:sldId id="303" r:id="rId43"/>
    <p:sldId id="304" r:id="rId44"/>
    <p:sldId id="305" r:id="rId45"/>
    <p:sldId id="262" r:id="rId46"/>
    <p:sldId id="264" r:id="rId47"/>
    <p:sldId id="310" r:id="rId48"/>
    <p:sldId id="266" r:id="rId49"/>
    <p:sldId id="267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5" r:id="rId85"/>
    <p:sldId id="301" r:id="rId86"/>
    <p:sldId id="346" r:id="rId8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3C7DED-17BA-418A-8696-DBCF7D5AD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D1AF0CB-67D5-4720-9D69-A5C6CFF48AB0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1337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066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613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1F5BB5-F957-4257-96E0-66DD09A57479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AE4CE153-F5B0-479B-A0F5-C3AD3E10C2FD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D228E52B-A71F-4532-91E2-A140C1C0500D}" type="slidenum">
              <a:rPr lang="en-US" altLang="en-US" sz="1200">
                <a:latin typeface="Century Gothic" panose="020B0502020202020204" pitchFamily="34" charset="0"/>
              </a:rPr>
              <a:pPr algn="r"/>
              <a:t>2</a:t>
            </a:fld>
            <a:endParaRPr lang="en-US" altLang="en-US" sz="1200">
              <a:latin typeface="Century Gothic" panose="020B0502020202020204" pitchFamily="34" charset="0"/>
            </a:endParaRPr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D70E3E-F086-44D7-AF20-344A9D4AA59A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A75ACCB6-BDBD-4B09-B93B-188030C6B7A0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12520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21785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0179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31771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5013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0671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887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633788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28748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46510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42728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37456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937991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3698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69841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800199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636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766104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8946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241024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582553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46676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26569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81363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214826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45198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840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352678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249938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513063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94538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88982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35852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03284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82741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67313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88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53537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21065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080265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288421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797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3562F-9B4F-473B-BBF0-B3D539DA5EB0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CF74-D219-4174-8FC7-54F8188B5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18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D882E-E41E-480D-AE66-D68CA95D9651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FB8F3-A191-42B8-A888-0F07F8897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31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9B99-FD3F-43A5-97A5-969DA4A6085D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C179-9ABE-45A8-B8FE-FA75F640EA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749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6FF51D17-519E-4130-AD45-065B0AA095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324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31DE2-DA62-4082-B0B8-67B2208EA2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F2622000-3592-448F-B488-C6E2F081F5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520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A47F0-DA3B-4EED-9A4B-25750169D1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89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87938-0642-424A-9675-B9D27C427E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085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02A53-A730-47B4-8B29-879375D6C7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322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A125B-A54D-417F-AF95-031F9EF7EB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116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BAFB5-1909-4E78-984B-65E332D60D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44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0A79-5488-4E18-BC5B-2B07650EA5AD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495A2-96EC-4D48-BA4F-02E986E5E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311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FB0F7-479B-4668-B103-A00A821FA87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840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8F40F102-8535-49A4-9242-540350EDA5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01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C00EEB86-0629-478F-9DEE-2062A0402D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283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67E511E8-F4DF-4156-8A58-375A2C56A9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619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DE0797DE-6D08-42E4-B2DD-0C1227A74A2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800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6985B-AC9A-4E5C-B6C6-ED629DF188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522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69FC3-466B-487C-A00F-FEA3D75B4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47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C28FF-BB0B-4224-8FB4-7175C64016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77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F9721B28-FA35-4953-BF0F-3B911D76FBF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1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616-C15E-4527-9FD4-9B3BE7CC03BA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6FF3-2B4A-4DE0-87A6-01552B7839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49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C5A8C-6B1D-4BB0-9837-3C69FA303ACA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55878-2FD4-46F5-BD3D-D0283D0487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6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71F94-B3AF-4152-ACB7-4168651859AC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EA99C-5875-4720-A128-B8EEAD69B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42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63C1B-1C8F-4259-8B8C-7B405E6C2930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BF4D4-0ADD-47E5-B96E-65ECCF396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89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72BD8-E863-4A94-B80A-0B7D47F2DA84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AE213-7045-430B-AB0E-F837CC31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78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D9A5D-72FA-42EF-9D9B-F5E584064107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B75E-6732-47A4-ADB2-6B1E7E62F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20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65004-4C80-444A-A489-A5D4FDE88071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81334-43B4-4FD6-9B57-20A8CBA6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75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EAEAE"/>
            </a:gs>
            <a:gs pos="67999">
              <a:srgbClr val="A6A6A6"/>
            </a:gs>
            <a:gs pos="100000">
              <a:srgbClr val="4F4F4F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fld id="{E31DB8D6-73EB-4BE8-B068-02B7609378DF}" type="datetimeFigureOut">
              <a:rPr lang="en-US" altLang="en-US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9CB2EA68-6D2D-4D9A-96D7-93CE42B161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1DB8D6-73EB-4BE8-B068-02B7609378DF}" type="datetimeFigureOut">
              <a:rPr lang="en-US" altLang="en-US" smtClean="0"/>
              <a:pPr>
                <a:defRPr/>
              </a:pPr>
              <a:t>2/15/2020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B2EA68-6D2D-4D9A-96D7-93CE42B161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820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Wandering in The Wilderness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9588" y="4394200"/>
            <a:ext cx="6108700" cy="1930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200" b="1">
                <a:solidFill>
                  <a:srgbClr val="FFC000"/>
                </a:solidFill>
              </a:rPr>
              <a:t>Numbers 14-36</a:t>
            </a:r>
          </a:p>
          <a:p>
            <a:pPr algn="ctr" eaLnBrk="1" hangingPunct="1">
              <a:buFontTx/>
              <a:buNone/>
            </a:pPr>
            <a:r>
              <a:rPr lang="en-US" altLang="en-US" sz="3200" b="1">
                <a:solidFill>
                  <a:srgbClr val="FFC000"/>
                </a:solidFill>
              </a:rPr>
              <a:t>Deuteronomy 1-34</a:t>
            </a:r>
          </a:p>
          <a:p>
            <a:pPr algn="ctr" eaLnBrk="1" hangingPunct="1">
              <a:buFontTx/>
              <a:buNone/>
            </a:pPr>
            <a:r>
              <a:rPr lang="en-US" altLang="en-US" sz="3200" b="1">
                <a:solidFill>
                  <a:srgbClr val="FFC000"/>
                </a:solidFill>
              </a:rPr>
              <a:t>Joshua</a:t>
            </a:r>
            <a:endParaRPr lang="en-US" altLang="en-US" sz="2800" b="1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Rebellion of Korah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 dirty="0"/>
              <a:t>Moses calls for them and they will not come to him</a:t>
            </a:r>
          </a:p>
          <a:p>
            <a:pPr eaLnBrk="1" fontAlgn="auto" hangingPunct="1">
              <a:defRPr/>
            </a:pPr>
            <a:r>
              <a:rPr lang="en-US" altLang="en-US" dirty="0"/>
              <a:t>Moses goes to their homes</a:t>
            </a:r>
          </a:p>
          <a:p>
            <a:pPr eaLnBrk="1" fontAlgn="auto" hangingPunct="1">
              <a:defRPr/>
            </a:pPr>
            <a:r>
              <a:rPr lang="en-US" altLang="en-US" dirty="0"/>
              <a:t>Moses says if they die normally or make it to the day of visitation then he is not from God</a:t>
            </a:r>
          </a:p>
          <a:p>
            <a:pPr eaLnBrk="1" fontAlgn="auto" hangingPunct="1">
              <a:defRPr/>
            </a:pPr>
            <a:r>
              <a:rPr lang="en-US" altLang="en-US" dirty="0"/>
              <a:t>If he is from God the ground will swallow them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Israelites miss the point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 dirty="0"/>
              <a:t>This point was that only the approved of God should offer up offerings and incense to God. </a:t>
            </a:r>
          </a:p>
          <a:p>
            <a:pPr eaLnBrk="1" fontAlgn="auto" hangingPunct="1">
              <a:defRPr/>
            </a:pPr>
            <a:r>
              <a:rPr lang="en-US" altLang="en-US" dirty="0"/>
              <a:t>The Israelites murmured and said that Moses and Aaron killed the people of the Lord.</a:t>
            </a:r>
          </a:p>
          <a:p>
            <a:pPr eaLnBrk="1" fontAlgn="auto" hangingPunct="1">
              <a:defRPr/>
            </a:pPr>
            <a:r>
              <a:rPr lang="en-US" altLang="en-US" dirty="0"/>
              <a:t>Now the congregation was gathered against them and God starts killing them</a:t>
            </a:r>
          </a:p>
          <a:p>
            <a:pPr eaLnBrk="1" fontAlgn="auto" hangingPunct="1">
              <a:defRPr/>
            </a:pPr>
            <a:r>
              <a:rPr lang="en-US" altLang="en-US" dirty="0"/>
              <a:t>Lesson for 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Aaron’s Rod Buds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God gives Aaron a sign that he is with him by making his rod bud and bear almonds in front of the entire congregation</a:t>
            </a:r>
          </a:p>
          <a:p>
            <a:pPr eaLnBrk="1" hangingPunct="1"/>
            <a:r>
              <a:rPr lang="en-US" altLang="en-US" sz="2800" dirty="0"/>
              <a:t>Aaron’s rod is placed before the Testimony as a sign against the rebels.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Laws For The Levites &amp; Priests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3"/>
            <a:ext cx="7239000" cy="3599316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The Levites were a gift from God to the Priests.</a:t>
            </a:r>
          </a:p>
          <a:p>
            <a:pPr eaLnBrk="1" hangingPunct="1"/>
            <a:r>
              <a:rPr lang="en-US" altLang="en-US" sz="2800" dirty="0"/>
              <a:t>The Lord provided for the Priests and Levites from the offerings of the people.</a:t>
            </a:r>
          </a:p>
          <a:p>
            <a:pPr eaLnBrk="1" hangingPunct="1"/>
            <a:r>
              <a:rPr lang="en-US" altLang="en-US" sz="2800" dirty="0"/>
              <a:t>The Lord provided a way for those serving at the Tabernacle to be clean.</a:t>
            </a:r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8008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Miriam Dies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3"/>
            <a:ext cx="7239000" cy="3599316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In the first month at Kadesh Miriam died.</a:t>
            </a:r>
          </a:p>
          <a:p>
            <a:r>
              <a:rPr lang="en-US" altLang="en-US" sz="2800" dirty="0"/>
              <a:t>Numbers 33:38 tells us when this happened.</a:t>
            </a:r>
          </a:p>
          <a:p>
            <a:r>
              <a:rPr lang="en-US" altLang="en-US" sz="2800" dirty="0"/>
              <a:t>40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year – They are getting ready to enter the Promised Land!</a:t>
            </a:r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48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Moses and Aaron Sin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9248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sz="2800" dirty="0"/>
              <a:t>“the people contended with Moses” – 20:3</a:t>
            </a:r>
          </a:p>
          <a:p>
            <a:pPr eaLnBrk="1" fontAlgn="auto" hangingPunct="1">
              <a:defRPr/>
            </a:pPr>
            <a:r>
              <a:rPr lang="en-US" sz="2800" dirty="0"/>
              <a:t>The continual complaining of the people angered Moses – “Hear now, you rebels!”</a:t>
            </a:r>
          </a:p>
          <a:p>
            <a:pPr eaLnBrk="1" fontAlgn="auto" hangingPunct="1">
              <a:defRPr/>
            </a:pPr>
            <a:r>
              <a:rPr lang="en-US" sz="2800" dirty="0"/>
              <a:t>Moses and Aaron sin – “Because, you did not believe me to hallow me in the eyes of the children of Israel,”</a:t>
            </a:r>
          </a:p>
          <a:p>
            <a:pPr marL="106363" indent="-214313" eaLnBrk="1" fontAlgn="auto" hangingPunct="1">
              <a:defRPr/>
            </a:pPr>
            <a:r>
              <a:rPr lang="en-US" sz="2800" dirty="0"/>
              <a:t>Their sorrow didn’t remove the punishment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Aaron Dies On Mt. </a:t>
            </a:r>
            <a:r>
              <a:rPr lang="en-US" altLang="en-US" dirty="0" err="1"/>
              <a:t>Hor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9248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sz="2800" dirty="0"/>
              <a:t>“So Moses did just as the Lord commanded, and they went up to Mount </a:t>
            </a:r>
            <a:r>
              <a:rPr lang="en-US" sz="2800" dirty="0" err="1"/>
              <a:t>Hor</a:t>
            </a:r>
            <a:r>
              <a:rPr lang="en-US" sz="2800" dirty="0"/>
              <a:t> in the sight of all the congregation. Moses stripped Aaron of his garments and put them on Eleazar his son; and Aaron died there on the top of the mountain.” </a:t>
            </a:r>
          </a:p>
          <a:p>
            <a:pPr eaLnBrk="1" fontAlgn="auto" hangingPunct="1">
              <a:defRPr/>
            </a:pPr>
            <a:r>
              <a:rPr lang="en-US" sz="2800" dirty="0"/>
              <a:t>Aaron would have been 123 years old when he died.</a:t>
            </a:r>
          </a:p>
        </p:txBody>
      </p:sp>
    </p:spTree>
    <p:extLst>
      <p:ext uri="{BB962C8B-B14F-4D97-AF65-F5344CB8AC3E}">
        <p14:creationId xmlns:p14="http://schemas.microsoft.com/office/powerpoint/2010/main" val="380943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Bronze Serpent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924800" cy="388620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sz="2800" dirty="0"/>
              <a:t>“And the people spoke against God and against Moses”</a:t>
            </a:r>
          </a:p>
          <a:p>
            <a:pPr eaLnBrk="1" fontAlgn="auto" hangingPunct="1">
              <a:defRPr/>
            </a:pPr>
            <a:r>
              <a:rPr lang="en-US" sz="2800" dirty="0"/>
              <a:t>“Our soul loathes this worthless bread”</a:t>
            </a:r>
          </a:p>
          <a:p>
            <a:pPr marL="214313" indent="-214313" eaLnBrk="1" fontAlgn="auto" hangingPunct="1">
              <a:defRPr/>
            </a:pPr>
            <a:r>
              <a:rPr lang="en-US" sz="2800" dirty="0"/>
              <a:t>“We have sinned… pray to the Lord that He take away the serpents from us”</a:t>
            </a:r>
          </a:p>
          <a:p>
            <a:pPr marL="106363" indent="-214313" eaLnBrk="1" fontAlgn="auto" hangingPunct="1">
              <a:defRPr/>
            </a:pPr>
            <a:r>
              <a:rPr lang="en-US" sz="2800" dirty="0"/>
              <a:t>“Make a fiery serpent”</a:t>
            </a:r>
          </a:p>
          <a:p>
            <a:pPr>
              <a:defRPr/>
            </a:pPr>
            <a:r>
              <a:rPr lang="en-US" sz="2800" dirty="0"/>
              <a:t>“everyone who is bitten, when he looks at it, shall live”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0179" name="Content Placeholder 3" descr="06 Exodus.pdf - Adobe Reader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7" t="11404" r="12358" b="456"/>
          <a:stretch>
            <a:fillRect/>
          </a:stretch>
        </p:blipFill>
        <p:spPr>
          <a:xfrm>
            <a:off x="-274638" y="0"/>
            <a:ext cx="9594851" cy="691197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Balak calls for Balaam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/>
              <a:t>Balak is the king of Moab</a:t>
            </a:r>
          </a:p>
          <a:p>
            <a:pPr eaLnBrk="1" fontAlgn="auto" hangingPunct="1">
              <a:defRPr/>
            </a:pPr>
            <a:r>
              <a:rPr lang="en-US" altLang="en-US"/>
              <a:t>Sent officials to Balaam a soothsayer/ diviner according to Joshua 13:22</a:t>
            </a:r>
          </a:p>
          <a:p>
            <a:pPr eaLnBrk="1" fontAlgn="auto" hangingPunct="1">
              <a:defRPr/>
            </a:pPr>
            <a:r>
              <a:rPr lang="en-US" altLang="en-US"/>
              <a:t>Balak asked that he curse the Israelites</a:t>
            </a:r>
          </a:p>
          <a:p>
            <a:pPr eaLnBrk="1" fontAlgn="auto" hangingPunct="1">
              <a:defRPr/>
            </a:pPr>
            <a:r>
              <a:rPr lang="en-US" altLang="en-US"/>
              <a:t>They were scared of the Israelites.</a:t>
            </a:r>
          </a:p>
          <a:p>
            <a:pPr eaLnBrk="1" fontAlgn="auto" hangingPunct="1">
              <a:defRPr/>
            </a:pPr>
            <a:r>
              <a:rPr lang="en-US" altLang="en-US"/>
              <a:t>Balaam responds how?  </a:t>
            </a:r>
          </a:p>
          <a:p>
            <a:pPr eaLnBrk="1" fontAlgn="auto" hangingPunct="1">
              <a:defRPr/>
            </a:pPr>
            <a:r>
              <a:rPr lang="en-US" altLang="en-US"/>
              <a:t>What does God tell Balaam?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17 Time Periods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2133600"/>
            <a:ext cx="4343400" cy="4724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Before the Flood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Flood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Scattering of the People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The Patriarchs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The Exodus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b="1" u="sng" dirty="0">
                <a:solidFill>
                  <a:srgbClr val="FFC000"/>
                </a:solidFill>
                <a:latin typeface="Century Gothic" panose="020B0502020202020204" pitchFamily="34" charset="0"/>
              </a:rPr>
              <a:t>Wandering in the Wilderness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Invasion and Conquest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Judges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76800" y="2133600"/>
            <a:ext cx="4121150" cy="4572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United Kingdom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Divided Kingdom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Judah Alone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Captivity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Return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Years of Silence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Life of Christ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Early Church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Letters to Christians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Balak calls again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endParaRPr lang="en-US" altLang="en-US"/>
          </a:p>
          <a:p>
            <a:pPr eaLnBrk="1" fontAlgn="auto" hangingPunct="1">
              <a:defRPr/>
            </a:pPr>
            <a:r>
              <a:rPr lang="en-US" altLang="en-US"/>
              <a:t>Balak sends higher ranking officials and asks for him to come to him.</a:t>
            </a:r>
          </a:p>
          <a:p>
            <a:pPr eaLnBrk="1" fontAlgn="auto" hangingPunct="1">
              <a:defRPr/>
            </a:pPr>
            <a:r>
              <a:rPr lang="en-US" altLang="en-US"/>
              <a:t>Balak also offers him great wealth and honor if he will come. </a:t>
            </a:r>
          </a:p>
          <a:p>
            <a:pPr eaLnBrk="1" fontAlgn="auto" hangingPunct="1">
              <a:defRPr/>
            </a:pPr>
            <a:r>
              <a:rPr lang="en-US" altLang="en-US"/>
              <a:t>How does Balaam respond?</a:t>
            </a:r>
          </a:p>
          <a:p>
            <a:pPr eaLnBrk="1" fontAlgn="auto" hangingPunct="1">
              <a:defRPr/>
            </a:pPr>
            <a:r>
              <a:rPr lang="en-US" altLang="en-US"/>
              <a:t>Does God allow Balaam to go?</a:t>
            </a:r>
          </a:p>
          <a:p>
            <a:pPr eaLnBrk="1" fontAlgn="auto" hangingPunct="1">
              <a:defRPr/>
            </a:pPr>
            <a:r>
              <a:rPr lang="en-US" altLang="en-US"/>
              <a:t>Was this God’s will?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Balaam’s Donkey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endParaRPr lang="en-US" altLang="en-US"/>
          </a:p>
          <a:p>
            <a:pPr eaLnBrk="1" fontAlgn="auto" hangingPunct="1">
              <a:defRPr/>
            </a:pPr>
            <a:r>
              <a:rPr lang="en-US" altLang="en-US"/>
              <a:t>Was God pleased with Balaam’s choice?</a:t>
            </a:r>
          </a:p>
          <a:p>
            <a:pPr eaLnBrk="1" fontAlgn="auto" hangingPunct="1">
              <a:defRPr/>
            </a:pPr>
            <a:r>
              <a:rPr lang="en-US" altLang="en-US"/>
              <a:t>Why did Balaam strike his donkey 3 times?</a:t>
            </a:r>
          </a:p>
          <a:p>
            <a:pPr eaLnBrk="1" fontAlgn="auto" hangingPunct="1">
              <a:defRPr/>
            </a:pPr>
            <a:r>
              <a:rPr lang="en-US" altLang="en-US"/>
              <a:t>The angel stood to block his path.</a:t>
            </a:r>
          </a:p>
          <a:p>
            <a:pPr eaLnBrk="1" fontAlgn="auto" hangingPunct="1">
              <a:defRPr/>
            </a:pPr>
            <a:r>
              <a:rPr lang="en-US" altLang="en-US"/>
              <a:t>After the 3rd strike what did the donkey do?</a:t>
            </a:r>
          </a:p>
          <a:p>
            <a:pPr eaLnBrk="1" fontAlgn="auto" hangingPunct="1">
              <a:defRPr/>
            </a:pPr>
            <a:r>
              <a:rPr lang="en-US" altLang="en-US"/>
              <a:t>Why was the angel there?</a:t>
            </a:r>
          </a:p>
          <a:p>
            <a:pPr eaLnBrk="1" fontAlgn="auto" hangingPunct="1">
              <a:defRPr/>
            </a:pPr>
            <a:r>
              <a:rPr lang="en-US" altLang="en-US"/>
              <a:t>What was the angel’s message to Balaam?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Balaam’s 1st Oracle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/>
              <a:t>They build 7 altars in view of part of Israel’s camp.</a:t>
            </a:r>
          </a:p>
          <a:p>
            <a:pPr eaLnBrk="1" fontAlgn="auto" hangingPunct="1">
              <a:defRPr/>
            </a:pPr>
            <a:r>
              <a:rPr lang="en-US" altLang="en-US"/>
              <a:t>Balaam offers 7 bullocks and 7 rams.</a:t>
            </a:r>
          </a:p>
          <a:p>
            <a:pPr eaLnBrk="1" fontAlgn="auto" hangingPunct="1">
              <a:defRPr/>
            </a:pPr>
            <a:r>
              <a:rPr lang="en-US" altLang="en-US"/>
              <a:t>God gives Balaam a message</a:t>
            </a:r>
          </a:p>
          <a:p>
            <a:pPr eaLnBrk="1" fontAlgn="auto" hangingPunct="1">
              <a:defRPr/>
            </a:pPr>
            <a:r>
              <a:rPr lang="en-US" altLang="en-US"/>
              <a:t>How can I curse what the Lord has not cursed? How can I defy what the Lord has not defiled? </a:t>
            </a:r>
          </a:p>
          <a:p>
            <a:pPr eaLnBrk="1" fontAlgn="auto" hangingPunct="1">
              <a:defRPr/>
            </a:pPr>
            <a:r>
              <a:rPr lang="en-US" altLang="en-US"/>
              <a:t>How does Balak respond?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Balaam’s 2nd Oracle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They build 7 altars in view of part of Israel’s camp.</a:t>
            </a:r>
          </a:p>
          <a:p>
            <a:pPr eaLnBrk="1" hangingPunct="1"/>
            <a:r>
              <a:rPr lang="en-US" altLang="en-US"/>
              <a:t>Balaam offers 7 bullocks and 7 rams.</a:t>
            </a:r>
          </a:p>
          <a:p>
            <a:pPr eaLnBrk="1" hangingPunct="1"/>
            <a:r>
              <a:rPr lang="en-US" altLang="en-US"/>
              <a:t>God gives Balaam a message</a:t>
            </a:r>
          </a:p>
          <a:p>
            <a:pPr eaLnBrk="1" hangingPunct="1"/>
            <a:r>
              <a:rPr lang="en-US" altLang="en-US"/>
              <a:t>23:18-24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Balaam’s 3rd Oracle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They build 7 altars in view of part of Israel’s camp.</a:t>
            </a:r>
          </a:p>
          <a:p>
            <a:pPr eaLnBrk="1" hangingPunct="1"/>
            <a:r>
              <a:rPr lang="en-US" altLang="en-US"/>
              <a:t>Balaam offers 7 bullocks and 7 rams.</a:t>
            </a:r>
          </a:p>
          <a:p>
            <a:pPr eaLnBrk="1" hangingPunct="1"/>
            <a:r>
              <a:rPr lang="en-US" altLang="en-US"/>
              <a:t>God gives Balaam a message</a:t>
            </a:r>
          </a:p>
          <a:p>
            <a:pPr eaLnBrk="1" hangingPunct="1"/>
            <a:r>
              <a:rPr lang="en-US" altLang="en-US"/>
              <a:t>24:2-9</a:t>
            </a:r>
          </a:p>
          <a:p>
            <a:pPr eaLnBrk="1" hangingPunct="1"/>
            <a:r>
              <a:rPr lang="en-US" altLang="en-US"/>
              <a:t>What was Balak’s response?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Balaam’s  Message and Final Oracles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/>
              <a:t>Balaam repeats that even if Balak offers his palace filled with silver and gold he will not speak of his own accord.</a:t>
            </a:r>
          </a:p>
          <a:p>
            <a:pPr eaLnBrk="1" fontAlgn="auto" hangingPunct="1">
              <a:defRPr/>
            </a:pPr>
            <a:endParaRPr lang="en-US" altLang="en-US"/>
          </a:p>
          <a:p>
            <a:pPr eaLnBrk="1" fontAlgn="auto" hangingPunct="1">
              <a:defRPr/>
            </a:pPr>
            <a:r>
              <a:rPr lang="en-US" altLang="en-US"/>
              <a:t>Final Oracles</a:t>
            </a:r>
          </a:p>
          <a:p>
            <a:pPr eaLnBrk="1" fontAlgn="auto" hangingPunct="1">
              <a:defRPr/>
            </a:pPr>
            <a:r>
              <a:rPr lang="en-US" altLang="en-US"/>
              <a:t>24:15-19</a:t>
            </a:r>
          </a:p>
          <a:p>
            <a:pPr eaLnBrk="1" fontAlgn="auto" hangingPunct="1">
              <a:defRPr/>
            </a:pPr>
            <a:r>
              <a:rPr lang="en-US" altLang="en-US"/>
              <a:t>24:20-24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Moab seduces Israel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6887389" cy="4368727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 sz="2800" dirty="0"/>
              <a:t>What did the Israelites start to do with the Moabites?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How did God respond?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What angered Phinehas?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What was the result of Phinehas’s actions? 25:11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God instructs Moses to vex the Midianites.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What did God mean by vex?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3EC8D-10E2-4290-9245-0975E593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569CA-0AE9-4D68-BDC4-9A3463626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53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2nd Census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Tribe		1st Census		2nd Census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Reuben		46,500		43,730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Simeon		59,300		22,200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Gad			45,650		40,500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Judah		74,600		76,500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Issachar		57,400		60,500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Zebulon		57,400		60,500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Ephraim		40,500		32,500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2nd Census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7772400" cy="4292527"/>
          </a:xfrm>
        </p:spPr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en-US" altLang="en-US" sz="2800" dirty="0"/>
              <a:t>Tribe		1st Census		2nd Census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Manasseh 	32,200		52,700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Benjamin 	35,400		45,600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Dan			62,700		64,400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Asher		41,500		53,400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Naphtali		53,400		45,400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Total		603,550		601,730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People React to the Report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Cried, Wept, and Murmured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only we had died in Egypt or the wilderness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Why has the Lord brought us to this land?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Let us select a leader and return to Egypt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Zelophehad’s Daughters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6887389" cy="452112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 err="1"/>
              <a:t>Zelophehad</a:t>
            </a:r>
            <a:r>
              <a:rPr lang="en-US" altLang="en-US" sz="2800" dirty="0"/>
              <a:t> had 5 daughters and no son’s 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They gathered at the Tent of meeting to speak to Moses and Eleazar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They tell them that their father died because of his own sin and left no son, and why should our father’s name disappear because he had no son?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Moses goes to God and they are given inheritance.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Joshua to Succeed Moses –</a:t>
            </a:r>
            <a:r>
              <a:rPr lang="en-US" altLang="en-US" dirty="0" err="1"/>
              <a:t>ch</a:t>
            </a:r>
            <a:r>
              <a:rPr lang="en-US" altLang="en-US" dirty="0"/>
              <a:t> 27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6887389" cy="452112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God tells Moses to go up the mountain so he can see the land before he is gathered to his people.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Moses asks God to appoint a man over the people so they will have someone to follow.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So God tells Moses take Joshua the son of Nun to Eleazar and consult the </a:t>
            </a:r>
            <a:r>
              <a:rPr lang="en-US" altLang="en-US" sz="2800" dirty="0" err="1"/>
              <a:t>Urim</a:t>
            </a:r>
            <a:r>
              <a:rPr lang="en-US" altLang="en-US" sz="2800" dirty="0"/>
              <a:t>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Once this was done Joshua was commissioned to lead the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Offerings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419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Daily Offerings of 2 lambs (AM and PM) with 1/10 </a:t>
            </a:r>
            <a:r>
              <a:rPr lang="en-US" altLang="en-US" sz="2800" dirty="0" err="1"/>
              <a:t>ephah</a:t>
            </a:r>
            <a:r>
              <a:rPr lang="en-US" altLang="en-US" sz="2800" dirty="0"/>
              <a:t> of flower and 1/4 </a:t>
            </a:r>
            <a:r>
              <a:rPr lang="en-US" altLang="en-US" sz="2800" dirty="0" err="1"/>
              <a:t>hin</a:t>
            </a:r>
            <a:r>
              <a:rPr lang="en-US" altLang="en-US" sz="2800" dirty="0"/>
              <a:t> of oil.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Sabbath Offerings of 2 Lambs (AM and PM) 2/10 of </a:t>
            </a:r>
            <a:r>
              <a:rPr lang="en-US" altLang="en-US" sz="2800" dirty="0" err="1"/>
              <a:t>ephah</a:t>
            </a:r>
            <a:r>
              <a:rPr lang="en-US" altLang="en-US" sz="2800" dirty="0"/>
              <a:t> of flower mixed with oil.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Monthly Offerings of  2 young bulls with 2/10 of </a:t>
            </a:r>
            <a:r>
              <a:rPr lang="en-US" altLang="en-US" sz="2800" dirty="0" err="1"/>
              <a:t>ephah</a:t>
            </a:r>
            <a:r>
              <a:rPr lang="en-US" altLang="en-US" sz="2800" dirty="0"/>
              <a:t> of flower mixed with oil and half a </a:t>
            </a:r>
            <a:r>
              <a:rPr lang="en-US" altLang="en-US" sz="2800" dirty="0" err="1"/>
              <a:t>hin</a:t>
            </a:r>
            <a:r>
              <a:rPr lang="en-US" altLang="en-US" sz="2800" dirty="0"/>
              <a:t> of wine, 1 ram with 2/10 of </a:t>
            </a:r>
            <a:r>
              <a:rPr lang="en-US" altLang="en-US" sz="2800" dirty="0" err="1"/>
              <a:t>ephah</a:t>
            </a:r>
            <a:r>
              <a:rPr lang="en-US" altLang="en-US" sz="2800" dirty="0"/>
              <a:t> of flower mixed with oil and 1/3 </a:t>
            </a:r>
            <a:r>
              <a:rPr lang="en-US" altLang="en-US" sz="2800" dirty="0" err="1"/>
              <a:t>hin</a:t>
            </a:r>
            <a:r>
              <a:rPr lang="en-US" altLang="en-US" sz="2800" dirty="0"/>
              <a:t> of wind, and a lamb with 1/10 of </a:t>
            </a:r>
            <a:r>
              <a:rPr lang="en-US" altLang="en-US" sz="2800" dirty="0" err="1"/>
              <a:t>ephah</a:t>
            </a:r>
            <a:r>
              <a:rPr lang="en-US" altLang="en-US" sz="2800" dirty="0"/>
              <a:t> of flower mixed with oil.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Passover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267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Lasted 7 days. They were to eat no bread with leaven for the entirety of the week. 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Offer 2 young bulls with 3/10 an </a:t>
            </a:r>
            <a:r>
              <a:rPr lang="en-US" altLang="en-US" sz="2800" dirty="0" err="1"/>
              <a:t>ephah</a:t>
            </a:r>
            <a:r>
              <a:rPr lang="en-US" altLang="en-US" sz="2800" dirty="0"/>
              <a:t> of flower mixed with oil, 1 ram with 2/10 an </a:t>
            </a:r>
            <a:r>
              <a:rPr lang="en-US" altLang="en-US" sz="2800" dirty="0" err="1"/>
              <a:t>ephah</a:t>
            </a:r>
            <a:r>
              <a:rPr lang="en-US" altLang="en-US" sz="2800" dirty="0"/>
              <a:t> of flower, and with each of the 7 lambs 1/10 an </a:t>
            </a:r>
            <a:r>
              <a:rPr lang="en-US" altLang="en-US" sz="2800" dirty="0" err="1"/>
              <a:t>ephah</a:t>
            </a:r>
            <a:r>
              <a:rPr lang="en-US" altLang="en-US" sz="2800" dirty="0"/>
              <a:t>. Include 1 male goat as a sin offering to make atonement. 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All is in addition to the normal offerings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The Passover ends with a sacred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Feast of Weeks &amp; Trumpets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7315200" cy="4216327"/>
          </a:xfrm>
        </p:spPr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en-US" altLang="en-US" sz="2800" dirty="0"/>
              <a:t>50 days after Passover. AKA?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Sacred Assembly is held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Same sacrificial offering is made as at the Passover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F. Of trumpets is held on 1st day of 7th month and opens with a sacred assembly.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Same offering as at Passover and Pentecost except for one less young bull is offered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Day of Atonement &amp;</a:t>
            </a:r>
            <a:br>
              <a:rPr lang="en-US" altLang="en-US"/>
            </a:br>
            <a:r>
              <a:rPr lang="en-US" altLang="en-US"/>
              <a:t> Feast of Tabernacles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9248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Day of Atonement is the 10th day of the 7th month.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For Atonement they offer the same sacrificial offering as at the Feast of Trumpets.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Feast of Tabernacles was the 15th day of the 7th month</a:t>
            </a:r>
          </a:p>
          <a:p>
            <a:pPr eaLnBrk="1" fontAlgn="auto" hangingPunct="1">
              <a:buFont typeface="Times" panose="02020603050405020304" pitchFamily="18" charset="0"/>
              <a:buChar char="•"/>
              <a:defRPr/>
            </a:pPr>
            <a:r>
              <a:rPr lang="en-US" altLang="en-US" sz="2800" dirty="0"/>
              <a:t>Tabernacles opens with a sacred assembly and offer 13-7 bulls, 2 rams, 14 lambs, &amp; 1 goat as a sin offering</a:t>
            </a:r>
            <a:r>
              <a:rPr lang="en-US" altLang="en-US" dirty="0"/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Vows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Vows made to God must be kept.</a:t>
            </a:r>
          </a:p>
          <a:p>
            <a:pPr eaLnBrk="1" hangingPunct="1"/>
            <a:r>
              <a:rPr lang="en-US" altLang="en-US" sz="2800" dirty="0"/>
              <a:t>If a woman makes it while at home the father can annul the vows, once married the husband can annul the vows.</a:t>
            </a:r>
          </a:p>
          <a:p>
            <a:pPr eaLnBrk="1" hangingPunct="1"/>
            <a:r>
              <a:rPr lang="en-US" altLang="en-US" sz="2800" dirty="0"/>
              <a:t>If the husband hears of the vow and says nothing but later nullifies he bears her guilt.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Revenge on the Midianites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566275" y="1960418"/>
            <a:ext cx="80772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1000 men from each tribe should be sent to battle with Phinehas.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When they fought the Midianites they killed every man. Including Balaam.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They took all the children, women, and flocks home as plunder.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They then brought them to Moses and he commanded them to kill all the women who had known a man and every boy.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The men must stay out 7 days and items must be cleansed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Dividing the Spoils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001000" cy="426720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 sz="2800" dirty="0"/>
              <a:t>The Lord told Moses to divide 1/2 between the soldiers and 1/2 between the congregation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1/50th must be given to God as a tribute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They took 675k sheep, 72k cattle, 61k donkeys, and 32k women.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The men who fought all survived and wanted to thank God by giving all the gold. 16,750 shekels of gold.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Transjordan Tribes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7924800" cy="4724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 err="1"/>
              <a:t>Reubenites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Gadites</a:t>
            </a:r>
            <a:r>
              <a:rPr lang="en-US" altLang="en-US" sz="2800" dirty="0"/>
              <a:t> had large flocks and herds and asked Moses and Eleazar if they could have the land on the east side of the Jordan as their own. 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Moses asked shall your country men go to war and while you sit here? And retells why they were sentenced to wander for 40 years.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The men returned and said they would go and fight but asked to leave their women and herds behind. 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800" dirty="0"/>
              <a:t>The </a:t>
            </a:r>
            <a:r>
              <a:rPr lang="en-US" altLang="en-US" sz="2800" dirty="0" err="1"/>
              <a:t>Reubenites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Gadites</a:t>
            </a:r>
            <a:r>
              <a:rPr lang="en-US" altLang="en-US" sz="2800" dirty="0"/>
              <a:t> and 1/2 Manasseh were given the land as requested.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faithful respond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00"/>
            <a:ext cx="7239000" cy="421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Moses and Aaron fall on their faces.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Joshua and Caleb tore their clothes.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Joshua and Caleb tell the congregation what they saw and not to rebel against God.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Congregation wants to stone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Content Placeholder 3" descr="06 Exodus.pdf - Adobe Reader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7" t="11404" r="12358" b="456"/>
          <a:stretch>
            <a:fillRect/>
          </a:stretch>
        </p:blipFill>
        <p:spPr>
          <a:xfrm>
            <a:off x="0" y="0"/>
            <a:ext cx="9594850" cy="6911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5" descr="Tribal Territo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400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Cities of Refuge</a:t>
            </a:r>
          </a:p>
        </p:txBody>
      </p:sp>
      <p:pic>
        <p:nvPicPr>
          <p:cNvPr id="1026" name="Picture 2" descr="https://bleon1.files.wordpress.com/2013/11/10-cities-of-refuge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906" y="0"/>
            <a:ext cx="5164094" cy="693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Inheritance of </a:t>
            </a:r>
            <a:br>
              <a:rPr lang="en-US" altLang="en-US"/>
            </a:br>
            <a:r>
              <a:rPr lang="en-US" altLang="en-US"/>
              <a:t>Zelophehad’s Daughters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7315200" cy="4216327"/>
          </a:xfrm>
        </p:spPr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en-US" altLang="en-US" sz="2800" dirty="0"/>
              <a:t>The family heads came to Moses and asked what happened to the land if the girls married someone out of their tribe.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The daughters of </a:t>
            </a:r>
            <a:r>
              <a:rPr lang="en-US" altLang="en-US" sz="2800" dirty="0" err="1"/>
              <a:t>Zelophehad</a:t>
            </a:r>
            <a:r>
              <a:rPr lang="en-US" altLang="en-US" sz="2800" dirty="0"/>
              <a:t> were then restricted to marry outside of their tribe.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No inheritance was to pass from tribe to tribe.</a:t>
            </a:r>
          </a:p>
          <a:p>
            <a:pPr eaLnBrk="1" fontAlgn="auto" hangingPunct="1">
              <a:defRPr/>
            </a:pPr>
            <a:r>
              <a:rPr lang="en-US" altLang="en-US" sz="2800" dirty="0"/>
              <a:t>The daughters did marry within the tribe.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Warnings Against Disobedience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/>
              <a:t>Chapter 1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/>
              <a:t>v’s 6-33 </a:t>
            </a:r>
            <a:r>
              <a:rPr lang="en-US" altLang="en-US"/>
              <a:t>– Quick review of Israel’s original journey from Sinai to Kadesh-barnea</a:t>
            </a:r>
          </a:p>
          <a:p>
            <a:pPr marL="0" indent="0">
              <a:buFontTx/>
              <a:buNone/>
            </a:pPr>
            <a:r>
              <a:rPr lang="en-US" altLang="en-US" b="1"/>
              <a:t>v’s 34-46 </a:t>
            </a:r>
            <a:r>
              <a:rPr lang="en-US" altLang="en-US"/>
              <a:t>– Reminder of why they have wandered for 40 years</a:t>
            </a:r>
          </a:p>
        </p:txBody>
      </p:sp>
    </p:spTree>
    <p:extLst>
      <p:ext uri="{BB962C8B-B14F-4D97-AF65-F5344CB8AC3E}">
        <p14:creationId xmlns:p14="http://schemas.microsoft.com/office/powerpoint/2010/main" val="299263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Reviewing Recent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2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1-15 </a:t>
            </a:r>
            <a:r>
              <a:rPr lang="en-US" altLang="en-US" dirty="0"/>
              <a:t>– 38 The journey from Kadesh-</a:t>
            </a:r>
            <a:r>
              <a:rPr lang="en-US" altLang="en-US" dirty="0" err="1"/>
              <a:t>barnea</a:t>
            </a:r>
            <a:r>
              <a:rPr lang="en-US" altLang="en-US" dirty="0"/>
              <a:t> to the Valley of </a:t>
            </a:r>
            <a:r>
              <a:rPr lang="en-US" altLang="en-US" dirty="0" err="1"/>
              <a:t>Zered</a:t>
            </a:r>
            <a:endParaRPr lang="en-US" altLang="en-US" dirty="0"/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16-25 </a:t>
            </a:r>
            <a:r>
              <a:rPr lang="en-US" altLang="en-US" dirty="0"/>
              <a:t>– God has always fulfilled His promises.</a:t>
            </a:r>
          </a:p>
          <a:p>
            <a:pPr marL="0" indent="0">
              <a:buFontTx/>
              <a:buNone/>
            </a:pPr>
            <a:r>
              <a:rPr lang="en-US" altLang="en-US" b="1" dirty="0"/>
              <a:t>v’s 26-37 </a:t>
            </a:r>
            <a:r>
              <a:rPr lang="en-US" altLang="en-US" dirty="0"/>
              <a:t>– God had been with them in the battle against Sihon and given them the land of </a:t>
            </a:r>
            <a:r>
              <a:rPr lang="en-US" altLang="en-US" dirty="0" err="1"/>
              <a:t>Heshbon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79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Reviewing Recent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b="1" dirty="0"/>
              <a:t>Chapter 3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1-11 </a:t>
            </a:r>
            <a:r>
              <a:rPr lang="en-US" altLang="en-US" dirty="0"/>
              <a:t>– They had defeated Og, king of Bashan - a giant, and took his fortified cities with high walls. 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12-22 </a:t>
            </a:r>
            <a:r>
              <a:rPr lang="en-US" altLang="en-US" dirty="0"/>
              <a:t>– 2 ½ tribes had already received their portion of the land</a:t>
            </a:r>
          </a:p>
          <a:p>
            <a:pPr marL="0" indent="0">
              <a:buFontTx/>
              <a:buNone/>
            </a:pPr>
            <a:r>
              <a:rPr lang="en-US" altLang="en-US" b="1" dirty="0"/>
              <a:t>v’s 23-29 </a:t>
            </a:r>
            <a:r>
              <a:rPr lang="en-US" altLang="en-US" dirty="0"/>
              <a:t>– Moses had seen the beginnings of great things and longed for more.</a:t>
            </a:r>
          </a:p>
        </p:txBody>
      </p:sp>
    </p:spTree>
    <p:extLst>
      <p:ext uri="{BB962C8B-B14F-4D97-AF65-F5344CB8AC3E}">
        <p14:creationId xmlns:p14="http://schemas.microsoft.com/office/powerpoint/2010/main" val="35687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Don’t Stop Short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4038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4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1-14 </a:t>
            </a:r>
            <a:r>
              <a:rPr lang="en-US" altLang="en-US" dirty="0"/>
              <a:t>– Listen to the Lord and obey Him.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15-31 </a:t>
            </a:r>
            <a:r>
              <a:rPr lang="en-US" altLang="en-US" dirty="0"/>
              <a:t>– “Take careful heed to yourselves”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32-40 </a:t>
            </a:r>
            <a:r>
              <a:rPr lang="en-US" altLang="en-US" dirty="0"/>
              <a:t>– Remember how special you are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41-49 </a:t>
            </a:r>
            <a:r>
              <a:rPr lang="en-US" altLang="en-US" dirty="0"/>
              <a:t>– The tribes east of the Jordan begin to settle in the land.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452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9308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The Lord Made a Covenant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5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1-22 </a:t>
            </a:r>
            <a:r>
              <a:rPr lang="en-US" altLang="en-US" dirty="0"/>
              <a:t>– Ten Commandments reviewed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23-33 </a:t>
            </a:r>
            <a:r>
              <a:rPr lang="en-US" altLang="en-US" dirty="0"/>
              <a:t>– Fear God always (v.29)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453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3446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The Commandments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01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6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1-9 </a:t>
            </a:r>
            <a:br>
              <a:rPr lang="en-US" altLang="en-US" b="1" dirty="0"/>
            </a:br>
            <a:r>
              <a:rPr lang="en-US" altLang="en-US" dirty="0"/>
              <a:t> - Love the Lord with all your heart, soul,      and strength</a:t>
            </a:r>
            <a:br>
              <a:rPr lang="en-US" altLang="en-US" dirty="0"/>
            </a:br>
            <a:r>
              <a:rPr lang="en-US" altLang="en-US" dirty="0"/>
              <a:t> - Keep God’s words in your heart</a:t>
            </a:r>
            <a:br>
              <a:rPr lang="en-US" altLang="en-US" dirty="0"/>
            </a:br>
            <a:r>
              <a:rPr lang="en-US" altLang="en-US" dirty="0"/>
              <a:t> - Teach them to your children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10-25 </a:t>
            </a:r>
            <a:r>
              <a:rPr lang="en-US" altLang="en-US" dirty="0"/>
              <a:t>– Beware, lest you forget the Lord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066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Lord speaks to Moses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00"/>
            <a:ext cx="6888163" cy="4216400"/>
          </a:xfrm>
        </p:spPr>
        <p:txBody>
          <a:bodyPr/>
          <a:lstStyle/>
          <a:p>
            <a:pPr eaLnBrk="1" hangingPunct="1"/>
            <a:r>
              <a:rPr lang="en-US" altLang="en-US"/>
              <a:t>God asks how long will they treat me with contempt?</a:t>
            </a:r>
          </a:p>
          <a:p>
            <a:pPr eaLnBrk="1" hangingPunct="1"/>
            <a:r>
              <a:rPr lang="en-US" altLang="en-US"/>
              <a:t>How long will they refuse to believe me?</a:t>
            </a:r>
          </a:p>
          <a:p>
            <a:pPr eaLnBrk="1" hangingPunct="1"/>
            <a:r>
              <a:rPr lang="en-US" altLang="en-US"/>
              <a:t>I will smite them with a plague and disinherit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A Holy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01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7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1-11 </a:t>
            </a:r>
            <a:r>
              <a:rPr lang="en-US" altLang="en-US" dirty="0"/>
              <a:t>– Drive out the other nations. Be holy and separate; remember what the Lord has done for you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12-26 </a:t>
            </a:r>
            <a:r>
              <a:rPr lang="en-US" altLang="en-US" dirty="0"/>
              <a:t>– The Lord will bless your obedience; drive out the inhabitants of the land and do not be defiled by them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25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8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1-6 </a:t>
            </a:r>
            <a:r>
              <a:rPr lang="en-US" altLang="en-US" dirty="0"/>
              <a:t>– Remember the wilderness and what the Lord did for you.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dirty="0"/>
              <a:t>v’s 7-20 – When you have entered the land continue to remember the Lord and how He dealt with you in the wilderness.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768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5169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Don’t Rebel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9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1-5 </a:t>
            </a:r>
            <a:r>
              <a:rPr lang="en-US" altLang="en-US" dirty="0"/>
              <a:t>– God was driving out the inhabitants of the land because of their wickedness.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dirty="0"/>
              <a:t>v’s 6-29 – God will not tolerate wickedness among His people either.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694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924800" cy="838200"/>
          </a:xfrm>
        </p:spPr>
        <p:txBody>
          <a:bodyPr/>
          <a:lstStyle/>
          <a:p>
            <a:r>
              <a:rPr lang="en-US" altLang="en-US" sz="4200" dirty="0"/>
              <a:t>God of gods and Lord </a:t>
            </a:r>
            <a:r>
              <a:rPr lang="en-US" altLang="en-US" sz="4200"/>
              <a:t>of lords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10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1-11 </a:t>
            </a:r>
            <a:r>
              <a:rPr lang="en-US" altLang="en-US" dirty="0"/>
              <a:t>– Review continued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12-22</a:t>
            </a:r>
            <a:r>
              <a:rPr lang="en-US" altLang="en-US" dirty="0"/>
              <a:t> – A reminder of who God is and how they should respond as His people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072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696200" cy="838200"/>
          </a:xfrm>
        </p:spPr>
        <p:txBody>
          <a:bodyPr>
            <a:normAutofit fontScale="90000"/>
          </a:bodyPr>
          <a:lstStyle/>
          <a:p>
            <a:r>
              <a:rPr lang="en-US" altLang="en-US" sz="4400" dirty="0"/>
              <a:t>Therefore you shall love the Lord your God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11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1-7 </a:t>
            </a:r>
            <a:r>
              <a:rPr lang="en-US" altLang="en-US" dirty="0"/>
              <a:t>– Moses was speaking to a people who were eye witnesses to the great works God had done among them.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8-17 </a:t>
            </a:r>
            <a:r>
              <a:rPr lang="en-US" altLang="en-US" dirty="0"/>
              <a:t>– Through obedience they could enter and dwell in that Promised Land watered by God.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18-32 </a:t>
            </a:r>
            <a:r>
              <a:rPr lang="en-US" altLang="en-US" dirty="0"/>
              <a:t>– They were to keep God’s word in their heart. There were blessings and cursings to be had, it was up to them to choose.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432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 fontScale="90000"/>
          </a:bodyPr>
          <a:lstStyle/>
          <a:p>
            <a:r>
              <a:rPr lang="en-US" altLang="en-US" sz="4400" dirty="0"/>
              <a:t>Worship God in the place that He chooses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12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1-14 </a:t>
            </a:r>
            <a:r>
              <a:rPr lang="en-US" altLang="en-US" dirty="0"/>
              <a:t>– Upon entering the land they were not to use the high places to worship God, they were to go to the place the Lord would choose.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15-28 </a:t>
            </a:r>
            <a:r>
              <a:rPr lang="en-US" altLang="en-US" dirty="0"/>
              <a:t>– They could kill and eat meat throughout the land but were not to eat the blood.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29-32 </a:t>
            </a:r>
            <a:r>
              <a:rPr lang="en-US" altLang="en-US" dirty="0"/>
              <a:t>– Another warning against idolatry is given</a:t>
            </a:r>
          </a:p>
          <a:p>
            <a:pPr marL="0" indent="0">
              <a:spcAft>
                <a:spcPts val="1200"/>
              </a:spcAft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87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Dealing with Apostates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13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1-5 </a:t>
            </a:r>
            <a:r>
              <a:rPr lang="en-US" altLang="en-US" dirty="0"/>
              <a:t>– Anyone guilty of leading others into idolatry was to be put to death.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6-11 </a:t>
            </a:r>
            <a:r>
              <a:rPr lang="en-US" altLang="en-US" dirty="0"/>
              <a:t>– Even those of your own family were to be killed; you were to make it known and cast the first stone.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12-18 </a:t>
            </a:r>
            <a:r>
              <a:rPr lang="en-US" altLang="en-US" dirty="0"/>
              <a:t>– If a city is given over to idolatry the city was to be completely destroyed.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796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A Holy People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14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1-2 </a:t>
            </a:r>
            <a:r>
              <a:rPr lang="en-US" altLang="en-US" dirty="0"/>
              <a:t>– Were not to follow the practices of the people around them.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3-21 </a:t>
            </a:r>
            <a:r>
              <a:rPr lang="en-US" altLang="en-US" dirty="0"/>
              <a:t>– A reminder about eating only clean animals.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22-29 </a:t>
            </a:r>
            <a:r>
              <a:rPr lang="en-US" altLang="en-US" dirty="0"/>
              <a:t>– They were to remember where their blessing came from, returning a tenth </a:t>
            </a:r>
            <a:r>
              <a:rPr lang="en-US" altLang="en-US" i="1" dirty="0"/>
              <a:t>back to God</a:t>
            </a:r>
            <a:r>
              <a:rPr lang="en-US" altLang="en-US" dirty="0"/>
              <a:t> of all they received.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03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Every Seven Years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15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1-6 </a:t>
            </a:r>
            <a:r>
              <a:rPr lang="en-US" altLang="en-US" dirty="0"/>
              <a:t>– Debts were to be cancelled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7-11 </a:t>
            </a:r>
            <a:r>
              <a:rPr lang="en-US" altLang="en-US" dirty="0"/>
              <a:t>– This was not an excuse to oppress the poor.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12-18 </a:t>
            </a:r>
            <a:r>
              <a:rPr lang="en-US" altLang="en-US" dirty="0"/>
              <a:t>– Hebrew servants were to be released unless he chose to stay.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dirty="0"/>
              <a:t>v’s 19-23 – Laws concerning the firstborn animals were in affect year by year.</a:t>
            </a:r>
          </a:p>
        </p:txBody>
      </p:sp>
    </p:spTree>
    <p:extLst>
      <p:ext uri="{BB962C8B-B14F-4D97-AF65-F5344CB8AC3E}">
        <p14:creationId xmlns:p14="http://schemas.microsoft.com/office/powerpoint/2010/main" val="177474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Review of Feasts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16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1-8 </a:t>
            </a:r>
            <a:r>
              <a:rPr lang="en-US" altLang="en-US" dirty="0"/>
              <a:t>– Passover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9-12 </a:t>
            </a:r>
            <a:r>
              <a:rPr lang="en-US" altLang="en-US" dirty="0"/>
              <a:t>– Feast of weeks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13-17 </a:t>
            </a:r>
            <a:r>
              <a:rPr lang="en-US" altLang="en-US" dirty="0"/>
              <a:t>– Feast of Tabernacles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dirty="0"/>
              <a:t>v’s 18-22 – </a:t>
            </a:r>
            <a:r>
              <a:rPr lang="en-US" altLang="en-US" i="1" dirty="0"/>
              <a:t>Follow what is altogether just, that you may live and inherit that land which the Lord your God is giving you.</a:t>
            </a:r>
          </a:p>
        </p:txBody>
      </p:sp>
    </p:spTree>
    <p:extLst>
      <p:ext uri="{BB962C8B-B14F-4D97-AF65-F5344CB8AC3E}">
        <p14:creationId xmlns:p14="http://schemas.microsoft.com/office/powerpoint/2010/main" val="346824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Moses Intercedes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Moses speaks to the way the nations round about will view Jehovah</a:t>
            </a:r>
          </a:p>
          <a:p>
            <a:pPr eaLnBrk="1" hangingPunct="1"/>
            <a:r>
              <a:rPr lang="en-US" altLang="en-US" sz="2800"/>
              <a:t>The guilty will not go unpunished. 14:18</a:t>
            </a:r>
          </a:p>
          <a:p>
            <a:pPr eaLnBrk="1" hangingPunct="1"/>
            <a:r>
              <a:rPr lang="en-US" altLang="en-US" sz="2800"/>
              <a:t>God agrees to Moses pleas. 14:20</a:t>
            </a:r>
          </a:p>
          <a:p>
            <a:pPr eaLnBrk="1" hangingPunct="1"/>
            <a:r>
              <a:rPr lang="en-US" altLang="en-US" sz="2800"/>
              <a:t>But they will be punished and will not received the promised land. 14:23-35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Judges and Kings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17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1-7 </a:t>
            </a:r>
            <a:r>
              <a:rPr lang="en-US" altLang="en-US" dirty="0"/>
              <a:t>– Two or Three witnesses were needed to confirm an accusation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8-13 </a:t>
            </a:r>
            <a:r>
              <a:rPr lang="en-US" altLang="en-US" dirty="0"/>
              <a:t>– Difficult matters were to be taken to the priests, the Levites, and the judge; their sentence was to be carried out.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14-20 </a:t>
            </a:r>
            <a:r>
              <a:rPr lang="en-US" altLang="en-US" dirty="0"/>
              <a:t>– Laws regarding kings</a:t>
            </a:r>
          </a:p>
        </p:txBody>
      </p:sp>
    </p:spTree>
    <p:extLst>
      <p:ext uri="{BB962C8B-B14F-4D97-AF65-F5344CB8AC3E}">
        <p14:creationId xmlns:p14="http://schemas.microsoft.com/office/powerpoint/2010/main" val="307343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Miscellaneous Reminders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18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1-8 </a:t>
            </a:r>
            <a:r>
              <a:rPr lang="en-US" altLang="en-US" dirty="0"/>
              <a:t>– The priests and Levites had no portion of the inheritance and so were to be provided for by the people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9-14 </a:t>
            </a:r>
            <a:r>
              <a:rPr lang="en-US" altLang="en-US" dirty="0"/>
              <a:t>– Don’t follow the abominations of the people the Lord is driving out before you.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15-22 </a:t>
            </a:r>
            <a:r>
              <a:rPr lang="en-US" altLang="en-US" dirty="0"/>
              <a:t>– God promised to raise up a Prophet like Moses and Israel was to hear Him.</a:t>
            </a:r>
          </a:p>
        </p:txBody>
      </p:sp>
    </p:spTree>
    <p:extLst>
      <p:ext uri="{BB962C8B-B14F-4D97-AF65-F5344CB8AC3E}">
        <p14:creationId xmlns:p14="http://schemas.microsoft.com/office/powerpoint/2010/main" val="229693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Cities of Refuge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572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19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1-13 </a:t>
            </a:r>
            <a:r>
              <a:rPr lang="en-US" altLang="en-US" dirty="0"/>
              <a:t>– Cities were to be separated and roads built so that the manslayer could flee there and save his life.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 14 </a:t>
            </a:r>
            <a:r>
              <a:rPr lang="en-US" altLang="en-US" dirty="0"/>
              <a:t>– They were not to remove their neighbor’s landmark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15-21 </a:t>
            </a:r>
            <a:r>
              <a:rPr lang="en-US" altLang="en-US" dirty="0"/>
              <a:t>– False witnesses beware!</a:t>
            </a:r>
          </a:p>
        </p:txBody>
      </p:sp>
    </p:spTree>
    <p:extLst>
      <p:ext uri="{BB962C8B-B14F-4D97-AF65-F5344CB8AC3E}">
        <p14:creationId xmlns:p14="http://schemas.microsoft.com/office/powerpoint/2010/main" val="258934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75438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When You Go To War</a:t>
            </a:r>
            <a:endParaRPr lang="en-US" alt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4572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Chapter 20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1-9 </a:t>
            </a:r>
            <a:r>
              <a:rPr lang="en-US" altLang="en-US" dirty="0"/>
              <a:t>– Those engaged in battle were to be undistracted and unwavering.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10-18 </a:t>
            </a:r>
            <a:r>
              <a:rPr lang="en-US" altLang="en-US" dirty="0"/>
              <a:t>– Offer peace when possible but not at the expense of disobeying the Lord.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b="1" dirty="0"/>
              <a:t>v’s 19-20 </a:t>
            </a:r>
            <a:r>
              <a:rPr lang="en-US" altLang="en-US" dirty="0"/>
              <a:t>– Don’t cut down trees good for food for use in besieging a city.</a:t>
            </a:r>
          </a:p>
        </p:txBody>
      </p:sp>
    </p:spTree>
    <p:extLst>
      <p:ext uri="{BB962C8B-B14F-4D97-AF65-F5344CB8AC3E}">
        <p14:creationId xmlns:p14="http://schemas.microsoft.com/office/powerpoint/2010/main" val="221402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Possible Disputes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21</a:t>
            </a:r>
          </a:p>
          <a:p>
            <a:pPr>
              <a:spcBef>
                <a:spcPts val="400"/>
              </a:spcBef>
              <a:defRPr/>
            </a:pPr>
            <a:r>
              <a:rPr lang="en-US" dirty="0"/>
              <a:t>“If anyone is found slain…and it is not known who killed him”</a:t>
            </a:r>
          </a:p>
          <a:p>
            <a:pPr>
              <a:spcBef>
                <a:spcPts val="400"/>
              </a:spcBef>
              <a:defRPr/>
            </a:pPr>
            <a:r>
              <a:rPr lang="en-US" dirty="0"/>
              <a:t>“and you see among the captives a beautiful woman…and would taker her for your wife”</a:t>
            </a:r>
          </a:p>
          <a:p>
            <a:pPr>
              <a:spcBef>
                <a:spcPts val="400"/>
              </a:spcBef>
              <a:defRPr/>
            </a:pPr>
            <a:r>
              <a:rPr lang="en-US" dirty="0"/>
              <a:t>“If a man has two wives, one loved and the other unloved”</a:t>
            </a:r>
          </a:p>
          <a:p>
            <a:pPr>
              <a:spcBef>
                <a:spcPts val="400"/>
              </a:spcBef>
              <a:defRPr/>
            </a:pPr>
            <a:r>
              <a:rPr lang="en-US" dirty="0"/>
              <a:t>“If a man has a stubborn and rebellious son”</a:t>
            </a:r>
          </a:p>
          <a:p>
            <a:pPr>
              <a:spcBef>
                <a:spcPts val="400"/>
              </a:spcBef>
              <a:defRPr/>
            </a:pPr>
            <a:r>
              <a:rPr lang="en-US" spc="-100" dirty="0"/>
              <a:t>“If a man has committed a sin deserving of death”</a:t>
            </a:r>
          </a:p>
        </p:txBody>
      </p:sp>
    </p:spTree>
    <p:extLst>
      <p:ext uri="{BB962C8B-B14F-4D97-AF65-F5344CB8AC3E}">
        <p14:creationId xmlns:p14="http://schemas.microsoft.com/office/powerpoint/2010/main" val="133906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Various Laws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48600" cy="4191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22</a:t>
            </a:r>
          </a:p>
          <a:p>
            <a:pPr>
              <a:defRPr/>
            </a:pPr>
            <a:r>
              <a:rPr lang="en-US" dirty="0"/>
              <a:t>No “finder’s keepers”</a:t>
            </a:r>
          </a:p>
          <a:p>
            <a:pPr>
              <a:defRPr/>
            </a:pPr>
            <a:r>
              <a:rPr lang="en-US" dirty="0"/>
              <a:t>Don’t look the other way</a:t>
            </a:r>
          </a:p>
          <a:p>
            <a:pPr>
              <a:defRPr/>
            </a:pPr>
            <a:r>
              <a:rPr lang="en-US" dirty="0"/>
              <a:t>Proper treatment of animals</a:t>
            </a:r>
          </a:p>
          <a:p>
            <a:pPr>
              <a:defRPr/>
            </a:pPr>
            <a:r>
              <a:rPr lang="en-US" dirty="0"/>
              <a:t>Yes, you are your brother’s keeper</a:t>
            </a:r>
          </a:p>
          <a:p>
            <a:pPr>
              <a:defRPr/>
            </a:pPr>
            <a:r>
              <a:rPr lang="en-US" dirty="0"/>
              <a:t>Certain things do not mix</a:t>
            </a:r>
          </a:p>
          <a:p>
            <a:pPr>
              <a:defRPr/>
            </a:pPr>
            <a:r>
              <a:rPr lang="en-US" dirty="0"/>
              <a:t>Remember the commandments of God</a:t>
            </a:r>
          </a:p>
        </p:txBody>
      </p:sp>
    </p:spTree>
    <p:extLst>
      <p:ext uri="{BB962C8B-B14F-4D97-AF65-F5344CB8AC3E}">
        <p14:creationId xmlns:p14="http://schemas.microsoft.com/office/powerpoint/2010/main" val="18192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Punishing Sexual Immorality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48600" cy="4191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22</a:t>
            </a:r>
          </a:p>
          <a:p>
            <a:pPr>
              <a:defRPr/>
            </a:pPr>
            <a:r>
              <a:rPr lang="en-US" dirty="0"/>
              <a:t>A husband’s claim will be checked</a:t>
            </a:r>
          </a:p>
          <a:p>
            <a:pPr>
              <a:defRPr/>
            </a:pPr>
            <a:r>
              <a:rPr lang="en-US" dirty="0"/>
              <a:t>Adultery should be punished</a:t>
            </a:r>
          </a:p>
          <a:p>
            <a:pPr>
              <a:defRPr/>
            </a:pPr>
            <a:r>
              <a:rPr lang="en-US" dirty="0"/>
              <a:t>A young woman must object, loudly</a:t>
            </a:r>
          </a:p>
          <a:p>
            <a:pPr>
              <a:defRPr/>
            </a:pPr>
            <a:r>
              <a:rPr lang="en-US" dirty="0"/>
              <a:t>An </a:t>
            </a:r>
            <a:r>
              <a:rPr lang="en-US" dirty="0" err="1"/>
              <a:t>unbetrothed</a:t>
            </a:r>
            <a:r>
              <a:rPr lang="en-US" dirty="0"/>
              <a:t> virgin must be married when defiled.</a:t>
            </a:r>
          </a:p>
          <a:p>
            <a:pPr>
              <a:defRPr/>
            </a:pPr>
            <a:r>
              <a:rPr lang="en-US" dirty="0"/>
              <a:t>A man shall not take his father’s wife</a:t>
            </a:r>
          </a:p>
        </p:txBody>
      </p:sp>
    </p:spTree>
    <p:extLst>
      <p:ext uri="{BB962C8B-B14F-4D97-AF65-F5344CB8AC3E}">
        <p14:creationId xmlns:p14="http://schemas.microsoft.com/office/powerpoint/2010/main" val="387191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Citizenship Laws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48600" cy="4191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23</a:t>
            </a:r>
          </a:p>
          <a:p>
            <a:pPr>
              <a:defRPr/>
            </a:pPr>
            <a:r>
              <a:rPr lang="en-US" dirty="0"/>
              <a:t>No emasculated man</a:t>
            </a:r>
          </a:p>
          <a:p>
            <a:pPr>
              <a:defRPr/>
            </a:pPr>
            <a:r>
              <a:rPr lang="en-US" dirty="0"/>
              <a:t>No one of illegitimate birth to the 10</a:t>
            </a:r>
            <a:r>
              <a:rPr lang="en-US" baseline="30000" dirty="0"/>
              <a:t>th</a:t>
            </a:r>
            <a:r>
              <a:rPr lang="en-US" dirty="0"/>
              <a:t> gen.</a:t>
            </a:r>
          </a:p>
          <a:p>
            <a:pPr>
              <a:defRPr/>
            </a:pPr>
            <a:r>
              <a:rPr lang="en-US" dirty="0"/>
              <a:t>No Ammonite or Moabite to the 10</a:t>
            </a:r>
            <a:r>
              <a:rPr lang="en-US" baseline="30000" dirty="0"/>
              <a:t>th</a:t>
            </a:r>
            <a:r>
              <a:rPr lang="en-US" dirty="0"/>
              <a:t> gen.</a:t>
            </a:r>
          </a:p>
          <a:p>
            <a:pPr>
              <a:defRPr/>
            </a:pPr>
            <a:r>
              <a:rPr lang="en-US" dirty="0"/>
              <a:t>No Edomite to the 3</a:t>
            </a:r>
            <a:r>
              <a:rPr lang="en-US" baseline="30000" dirty="0"/>
              <a:t>rd</a:t>
            </a:r>
            <a:r>
              <a:rPr lang="en-US" dirty="0"/>
              <a:t> generation</a:t>
            </a:r>
          </a:p>
        </p:txBody>
      </p:sp>
    </p:spTree>
    <p:extLst>
      <p:ext uri="{BB962C8B-B14F-4D97-AF65-F5344CB8AC3E}">
        <p14:creationId xmlns:p14="http://schemas.microsoft.com/office/powerpoint/2010/main" val="382693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Misc. Laws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153400" cy="46482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dirty="0"/>
              <a:t>Chapter 23</a:t>
            </a:r>
          </a:p>
          <a:p>
            <a:pPr>
              <a:defRPr/>
            </a:pPr>
            <a:r>
              <a:rPr lang="en-US" dirty="0"/>
              <a:t>Keep the camp clean</a:t>
            </a:r>
          </a:p>
          <a:p>
            <a:pPr>
              <a:defRPr/>
            </a:pPr>
            <a:r>
              <a:rPr lang="en-US" dirty="0"/>
              <a:t>Must receive escaped slaves</a:t>
            </a:r>
          </a:p>
          <a:p>
            <a:pPr>
              <a:defRPr/>
            </a:pPr>
            <a:r>
              <a:rPr lang="en-US" dirty="0"/>
              <a:t>No Prostitutes</a:t>
            </a:r>
          </a:p>
          <a:p>
            <a:pPr>
              <a:defRPr/>
            </a:pPr>
            <a:r>
              <a:rPr lang="en-US" dirty="0"/>
              <a:t>Do not offer money received from harlotry</a:t>
            </a:r>
          </a:p>
          <a:p>
            <a:pPr>
              <a:defRPr/>
            </a:pPr>
            <a:r>
              <a:rPr lang="en-US" dirty="0"/>
              <a:t>Do not charge interest to a brother</a:t>
            </a:r>
          </a:p>
          <a:p>
            <a:pPr>
              <a:defRPr/>
            </a:pPr>
            <a:r>
              <a:rPr lang="en-US" dirty="0"/>
              <a:t>Keep vows to the Lord in a timely manner</a:t>
            </a:r>
          </a:p>
          <a:p>
            <a:pPr>
              <a:defRPr/>
            </a:pPr>
            <a:r>
              <a:rPr lang="en-US" dirty="0"/>
              <a:t>Do not take excess from a neighbor’s produce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Marriage Laws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3058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24</a:t>
            </a:r>
          </a:p>
          <a:p>
            <a:pPr>
              <a:defRPr/>
            </a:pPr>
            <a:r>
              <a:rPr lang="en-US" dirty="0"/>
              <a:t>No divorce for just any reason</a:t>
            </a:r>
          </a:p>
          <a:p>
            <a:pPr>
              <a:defRPr/>
            </a:pPr>
            <a:r>
              <a:rPr lang="en-US" dirty="0"/>
              <a:t>Do not reconcile with a wife who has remarried</a:t>
            </a:r>
          </a:p>
          <a:p>
            <a:pPr>
              <a:defRPr/>
            </a:pPr>
            <a:r>
              <a:rPr lang="en-US" dirty="0"/>
              <a:t>A man with a new wife shall not go to war for a year</a:t>
            </a:r>
          </a:p>
        </p:txBody>
      </p:sp>
    </p:spTree>
    <p:extLst>
      <p:ext uri="{BB962C8B-B14F-4D97-AF65-F5344CB8AC3E}">
        <p14:creationId xmlns:p14="http://schemas.microsoft.com/office/powerpoint/2010/main" val="259868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God instructs Moses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 dirty="0"/>
              <a:t>Those who spied the land and brought back a evil report will die.</a:t>
            </a:r>
          </a:p>
          <a:p>
            <a:pPr eaLnBrk="1" fontAlgn="auto" hangingPunct="1">
              <a:defRPr/>
            </a:pPr>
            <a:r>
              <a:rPr lang="en-US" altLang="en-US" dirty="0"/>
              <a:t>The evil congregation will die.</a:t>
            </a:r>
          </a:p>
          <a:p>
            <a:pPr eaLnBrk="1" fontAlgn="auto" hangingPunct="1">
              <a:defRPr/>
            </a:pPr>
            <a:r>
              <a:rPr lang="en-US" altLang="en-US" dirty="0"/>
              <a:t>The only exceptions will be Joshua and Caleb</a:t>
            </a:r>
          </a:p>
          <a:p>
            <a:pPr eaLnBrk="1" fontAlgn="auto" hangingPunct="1">
              <a:defRPr/>
            </a:pPr>
            <a:r>
              <a:rPr lang="en-US" altLang="en-US" dirty="0"/>
              <a:t>Moses warned that the Lord is not with them and they should not go out to fight the Amalekites and the Canaanites.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Laws Against Oppression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3058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24</a:t>
            </a:r>
          </a:p>
          <a:p>
            <a:pPr>
              <a:defRPr/>
            </a:pPr>
            <a:r>
              <a:rPr lang="en-US" dirty="0"/>
              <a:t>Remember the needy and treat them fairly</a:t>
            </a:r>
          </a:p>
          <a:p>
            <a:pPr>
              <a:defRPr/>
            </a:pPr>
            <a:r>
              <a:rPr lang="en-US" dirty="0"/>
              <a:t>The one who sins shall die</a:t>
            </a:r>
          </a:p>
          <a:p>
            <a:pPr>
              <a:defRPr/>
            </a:pPr>
            <a:r>
              <a:rPr lang="en-US" dirty="0"/>
              <a:t>Remember that you were a slave in Egypt</a:t>
            </a:r>
          </a:p>
        </p:txBody>
      </p:sp>
    </p:spTree>
    <p:extLst>
      <p:ext uri="{BB962C8B-B14F-4D97-AF65-F5344CB8AC3E}">
        <p14:creationId xmlns:p14="http://schemas.microsoft.com/office/powerpoint/2010/main" val="144893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Misc. Laws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3058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25</a:t>
            </a:r>
          </a:p>
          <a:p>
            <a:pPr>
              <a:defRPr/>
            </a:pPr>
            <a:r>
              <a:rPr lang="en-US" dirty="0"/>
              <a:t>Even criminals are to be treated fairly</a:t>
            </a:r>
          </a:p>
          <a:p>
            <a:pPr>
              <a:defRPr/>
            </a:pPr>
            <a:r>
              <a:rPr lang="en-US" dirty="0"/>
              <a:t>Do not muzzle an ox while he works</a:t>
            </a:r>
          </a:p>
          <a:p>
            <a:pPr>
              <a:defRPr/>
            </a:pPr>
            <a:r>
              <a:rPr lang="en-US" dirty="0"/>
              <a:t>Marriage duty of a surviving brother</a:t>
            </a:r>
          </a:p>
          <a:p>
            <a:pPr>
              <a:defRPr/>
            </a:pPr>
            <a:r>
              <a:rPr lang="en-US" dirty="0"/>
              <a:t>Fight fair</a:t>
            </a:r>
          </a:p>
          <a:p>
            <a:pPr>
              <a:defRPr/>
            </a:pPr>
            <a:r>
              <a:rPr lang="en-US" dirty="0"/>
              <a:t>Be honest</a:t>
            </a:r>
          </a:p>
          <a:p>
            <a:pPr>
              <a:defRPr/>
            </a:pPr>
            <a:r>
              <a:rPr lang="en-US" dirty="0"/>
              <a:t>Destroy the Amalekites</a:t>
            </a:r>
          </a:p>
        </p:txBody>
      </p:sp>
    </p:spTree>
    <p:extLst>
      <p:ext uri="{BB962C8B-B14F-4D97-AF65-F5344CB8AC3E}">
        <p14:creationId xmlns:p14="http://schemas.microsoft.com/office/powerpoint/2010/main" val="251468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Firstfruits and Tithes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3058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26</a:t>
            </a:r>
          </a:p>
          <a:p>
            <a:pPr>
              <a:defRPr/>
            </a:pPr>
            <a:r>
              <a:rPr lang="en-US" dirty="0"/>
              <a:t>Offer your firstfruits to God</a:t>
            </a:r>
          </a:p>
          <a:p>
            <a:pPr>
              <a:defRPr/>
            </a:pPr>
            <a:r>
              <a:rPr lang="en-US" dirty="0"/>
              <a:t>Remember what God has done for Israel</a:t>
            </a:r>
          </a:p>
          <a:p>
            <a:pPr>
              <a:defRPr/>
            </a:pPr>
            <a:r>
              <a:rPr lang="en-US" dirty="0"/>
              <a:t>Do not offer your offering with sin</a:t>
            </a:r>
          </a:p>
          <a:p>
            <a:pPr>
              <a:defRPr/>
            </a:pPr>
            <a:r>
              <a:rPr lang="en-US" dirty="0"/>
              <a:t>“The Lord has proclaimed to you to be His special people.”</a:t>
            </a:r>
          </a:p>
        </p:txBody>
      </p:sp>
    </p:spTree>
    <p:extLst>
      <p:ext uri="{BB962C8B-B14F-4D97-AF65-F5344CB8AC3E}">
        <p14:creationId xmlns:p14="http://schemas.microsoft.com/office/powerpoint/2010/main" val="48027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 Mt. Ebal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3058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27</a:t>
            </a:r>
          </a:p>
          <a:p>
            <a:pPr>
              <a:defRPr/>
            </a:pPr>
            <a:r>
              <a:rPr lang="en-US" dirty="0"/>
              <a:t>Set up three large stones on Mt. </a:t>
            </a:r>
            <a:r>
              <a:rPr lang="en-US" dirty="0" err="1"/>
              <a:t>Ebal</a:t>
            </a:r>
            <a:endParaRPr lang="en-US" dirty="0"/>
          </a:p>
          <a:p>
            <a:pPr>
              <a:defRPr/>
            </a:pPr>
            <a:r>
              <a:rPr lang="en-US" dirty="0"/>
              <a:t>Write on them all the words of this law</a:t>
            </a:r>
          </a:p>
          <a:p>
            <a:pPr>
              <a:defRPr/>
            </a:pPr>
            <a:r>
              <a:rPr lang="en-US" dirty="0"/>
              <a:t>Build an altar and offer burnt offerings on it</a:t>
            </a:r>
          </a:p>
          <a:p>
            <a:pPr>
              <a:defRPr/>
            </a:pPr>
            <a:r>
              <a:rPr lang="en-US" dirty="0"/>
              <a:t>Curses pronounced from Mt. </a:t>
            </a:r>
            <a:r>
              <a:rPr lang="en-US" dirty="0" err="1"/>
              <a:t>Ebal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5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Blessings and Curses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3058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28</a:t>
            </a:r>
          </a:p>
          <a:p>
            <a:pPr>
              <a:defRPr/>
            </a:pPr>
            <a:r>
              <a:rPr lang="en-US" dirty="0"/>
              <a:t>Blessings given from Mt. Gerizim</a:t>
            </a:r>
          </a:p>
          <a:p>
            <a:pPr>
              <a:defRPr/>
            </a:pPr>
            <a:r>
              <a:rPr lang="en-US" dirty="0"/>
              <a:t>Disobedience would bring curses</a:t>
            </a:r>
          </a:p>
          <a:p>
            <a:pPr>
              <a:defRPr/>
            </a:pPr>
            <a:r>
              <a:rPr lang="en-US" dirty="0"/>
              <a:t>Follow God or return to bondage</a:t>
            </a:r>
          </a:p>
        </p:txBody>
      </p:sp>
    </p:spTree>
    <p:extLst>
      <p:ext uri="{BB962C8B-B14F-4D97-AF65-F5344CB8AC3E}">
        <p14:creationId xmlns:p14="http://schemas.microsoft.com/office/powerpoint/2010/main" val="245720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Blessings and Curses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3058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29</a:t>
            </a:r>
          </a:p>
          <a:p>
            <a:pPr>
              <a:defRPr/>
            </a:pPr>
            <a:r>
              <a:rPr lang="en-US" dirty="0"/>
              <a:t>The covenant renewed</a:t>
            </a:r>
          </a:p>
          <a:p>
            <a:pPr>
              <a:defRPr/>
            </a:pPr>
            <a:r>
              <a:rPr lang="en-US" dirty="0"/>
              <a:t>Warnings against breaking the covenant</a:t>
            </a:r>
          </a:p>
        </p:txBody>
      </p:sp>
    </p:spTree>
    <p:extLst>
      <p:ext uri="{BB962C8B-B14F-4D97-AF65-F5344CB8AC3E}">
        <p14:creationId xmlns:p14="http://schemas.microsoft.com/office/powerpoint/2010/main" val="321045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Life or Death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3058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30</a:t>
            </a:r>
          </a:p>
          <a:p>
            <a:pPr>
              <a:defRPr/>
            </a:pPr>
            <a:r>
              <a:rPr lang="en-US" dirty="0"/>
              <a:t>“Now it shall come to pass, when all these things come upon you…”</a:t>
            </a:r>
          </a:p>
          <a:p>
            <a:pPr>
              <a:defRPr/>
            </a:pPr>
            <a:r>
              <a:rPr lang="en-US" dirty="0"/>
              <a:t>“I have set before you today life and good, death and evil,”</a:t>
            </a:r>
          </a:p>
        </p:txBody>
      </p:sp>
    </p:spTree>
    <p:extLst>
      <p:ext uri="{BB962C8B-B14F-4D97-AF65-F5344CB8AC3E}">
        <p14:creationId xmlns:p14="http://schemas.microsoft.com/office/powerpoint/2010/main" val="350151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 Strong and Courageous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3058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31</a:t>
            </a:r>
          </a:p>
          <a:p>
            <a:pPr>
              <a:defRPr/>
            </a:pPr>
            <a:r>
              <a:rPr lang="en-US" dirty="0"/>
              <a:t>Joshua will lead you</a:t>
            </a:r>
          </a:p>
          <a:p>
            <a:pPr>
              <a:defRPr/>
            </a:pPr>
            <a:r>
              <a:rPr lang="en-US" dirty="0"/>
              <a:t>God will go before you</a:t>
            </a:r>
          </a:p>
          <a:p>
            <a:pPr>
              <a:defRPr/>
            </a:pPr>
            <a:r>
              <a:rPr lang="en-US" dirty="0"/>
              <a:t>Give attention to the law</a:t>
            </a:r>
          </a:p>
        </p:txBody>
      </p:sp>
    </p:spTree>
    <p:extLst>
      <p:ext uri="{BB962C8B-B14F-4D97-AF65-F5344CB8AC3E}">
        <p14:creationId xmlns:p14="http://schemas.microsoft.com/office/powerpoint/2010/main" val="126049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Song Of Moses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3058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32</a:t>
            </a:r>
          </a:p>
          <a:p>
            <a:pPr>
              <a:defRPr/>
            </a:pPr>
            <a:r>
              <a:rPr lang="en-US" dirty="0"/>
              <a:t>Israel’s future is dim</a:t>
            </a:r>
          </a:p>
          <a:p>
            <a:pPr>
              <a:defRPr/>
            </a:pPr>
            <a:r>
              <a:rPr lang="en-US" dirty="0"/>
              <a:t>The world’s future is bright</a:t>
            </a:r>
          </a:p>
        </p:txBody>
      </p:sp>
    </p:spTree>
    <p:extLst>
      <p:ext uri="{BB962C8B-B14F-4D97-AF65-F5344CB8AC3E}">
        <p14:creationId xmlns:p14="http://schemas.microsoft.com/office/powerpoint/2010/main" val="177914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Moses Blesses The Tribes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3058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33</a:t>
            </a:r>
          </a:p>
          <a:p>
            <a:pPr>
              <a:defRPr/>
            </a:pPr>
            <a:r>
              <a:rPr lang="en-US" dirty="0"/>
              <a:t>Much like Jacob, Moses pronounces blessings on the tribes of Israel </a:t>
            </a:r>
          </a:p>
          <a:p>
            <a:pPr>
              <a:defRPr/>
            </a:pPr>
            <a:r>
              <a:rPr lang="en-US" dirty="0"/>
              <a:t>Simeon is not mentioned specifically but would be included in the general blessing of the nation of Israel (26-29)</a:t>
            </a:r>
          </a:p>
        </p:txBody>
      </p:sp>
    </p:spTree>
    <p:extLst>
      <p:ext uri="{BB962C8B-B14F-4D97-AF65-F5344CB8AC3E}">
        <p14:creationId xmlns:p14="http://schemas.microsoft.com/office/powerpoint/2010/main" val="253889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Instructions for offerings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Supplementary Offerings</a:t>
            </a:r>
          </a:p>
          <a:p>
            <a:pPr eaLnBrk="1" hangingPunct="1"/>
            <a:r>
              <a:rPr lang="en-US" altLang="en-US"/>
              <a:t>Offerings for Unintentional Sins</a:t>
            </a:r>
          </a:p>
          <a:p>
            <a:pPr eaLnBrk="1" hangingPunct="1"/>
            <a:r>
              <a:rPr lang="en-US" altLang="en-US"/>
              <a:t>The Sabbath-Breaker is stoned</a:t>
            </a:r>
          </a:p>
          <a:p>
            <a:pPr eaLnBrk="1" hangingPunct="1"/>
            <a:r>
              <a:rPr lang="en-US" altLang="en-US"/>
              <a:t>Tassels on Garments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Great Leader Dies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3058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Chapter 34</a:t>
            </a:r>
          </a:p>
          <a:p>
            <a:pPr>
              <a:defRPr/>
            </a:pPr>
            <a:r>
              <a:rPr lang="en-US" dirty="0"/>
              <a:t>Moses sees the land from Mt. Nebo</a:t>
            </a:r>
          </a:p>
          <a:p>
            <a:pPr>
              <a:defRPr/>
            </a:pPr>
            <a:r>
              <a:rPr lang="en-US" dirty="0"/>
              <a:t>His eyes were not dim nor his natural vigor diminished</a:t>
            </a:r>
          </a:p>
          <a:p>
            <a:pPr>
              <a:defRPr/>
            </a:pPr>
            <a:r>
              <a:rPr lang="en-US" dirty="0"/>
              <a:t>“But since then there has not arisen in Israel a prophet like Moses, whom the Lord knew face to face,”</a:t>
            </a:r>
          </a:p>
        </p:txBody>
      </p:sp>
    </p:spTree>
    <p:extLst>
      <p:ext uri="{BB962C8B-B14F-4D97-AF65-F5344CB8AC3E}">
        <p14:creationId xmlns:p14="http://schemas.microsoft.com/office/powerpoint/2010/main" val="232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Lord Commands Joshua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Moses has died </a:t>
            </a:r>
          </a:p>
          <a:p>
            <a:r>
              <a:rPr lang="en-US" altLang="en-US"/>
              <a:t>God commands Joshua and the people to prepare to enter into the land.</a:t>
            </a:r>
          </a:p>
          <a:p>
            <a:r>
              <a:rPr lang="en-US" altLang="en-US"/>
              <a:t>God reassures and encourages Joshua. To…</a:t>
            </a:r>
          </a:p>
          <a:p>
            <a:r>
              <a:rPr lang="en-US" altLang="en-US"/>
              <a:t>Joshua directs the officers and reminds the eastern tribes of their commands</a:t>
            </a:r>
          </a:p>
          <a:p>
            <a:r>
              <a:rPr lang="en-US" altLang="en-US"/>
              <a:t>The people respond, “whatever you have commanded we will do.”</a:t>
            </a:r>
          </a:p>
        </p:txBody>
      </p:sp>
    </p:spTree>
    <p:extLst>
      <p:ext uri="{BB962C8B-B14F-4D97-AF65-F5344CB8AC3E}">
        <p14:creationId xmlns:p14="http://schemas.microsoft.com/office/powerpoint/2010/main" val="238812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Rahab and the Spies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Joshua sent 2 spies to look over the land, especially Jericho</a:t>
            </a:r>
          </a:p>
          <a:p>
            <a:r>
              <a:rPr lang="en-US" altLang="en-US" dirty="0"/>
              <a:t>The king of Jericho sends a message to Rahab to send out the spies</a:t>
            </a:r>
          </a:p>
          <a:p>
            <a:r>
              <a:rPr lang="en-US" altLang="en-US" dirty="0"/>
              <a:t>Rahab hides them and tells of the city’s fear</a:t>
            </a:r>
          </a:p>
          <a:p>
            <a:r>
              <a:rPr lang="en-US" altLang="en-US" dirty="0"/>
              <a:t>Rahab then makes her deal with the spies to save her and her house</a:t>
            </a:r>
          </a:p>
          <a:p>
            <a:r>
              <a:rPr lang="en-US" altLang="en-US" dirty="0"/>
              <a:t>Rahab instructs the spies how to escape</a:t>
            </a:r>
          </a:p>
        </p:txBody>
      </p:sp>
    </p:spTree>
    <p:extLst>
      <p:ext uri="{BB962C8B-B14F-4D97-AF65-F5344CB8AC3E}">
        <p14:creationId xmlns:p14="http://schemas.microsoft.com/office/powerpoint/2010/main" val="58495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Crossing the Jordan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The Israelites gathered at the river and waited until the Levites led the way with the Ark of the Covenant.</a:t>
            </a:r>
          </a:p>
          <a:p>
            <a:r>
              <a:rPr lang="en-US" altLang="en-US"/>
              <a:t>God instructs them that when the feet of the priest hit the water the water will be cut off.</a:t>
            </a:r>
          </a:p>
          <a:p>
            <a:r>
              <a:rPr lang="en-US" altLang="en-US"/>
              <a:t>God cut off the water and the entire nation was able to cross again on dry land, while the water piled up at Adam near Zarethan.</a:t>
            </a:r>
          </a:p>
        </p:txBody>
      </p:sp>
    </p:spTree>
    <p:extLst>
      <p:ext uri="{BB962C8B-B14F-4D97-AF65-F5344CB8AC3E}">
        <p14:creationId xmlns:p14="http://schemas.microsoft.com/office/powerpoint/2010/main" val="426793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Crossing the Jordan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Once the nation had crossed God told Joshua to choose 12 men to gather stones so that they may set up an memorial.</a:t>
            </a:r>
          </a:p>
          <a:p>
            <a:r>
              <a:rPr lang="en-US" altLang="en-US"/>
              <a:t>The armed of Reuben, Manasseh, and Gad came up.</a:t>
            </a:r>
          </a:p>
          <a:p>
            <a:r>
              <a:rPr lang="en-US" altLang="en-US"/>
              <a:t>The Ark and the priest stood in the midst of the river while the entire nation crossed.</a:t>
            </a:r>
          </a:p>
          <a:p>
            <a:r>
              <a:rPr lang="en-US" altLang="en-US"/>
              <a:t>God explains his memorial.</a:t>
            </a:r>
          </a:p>
        </p:txBody>
      </p:sp>
    </p:spTree>
    <p:extLst>
      <p:ext uri="{BB962C8B-B14F-4D97-AF65-F5344CB8AC3E}">
        <p14:creationId xmlns:p14="http://schemas.microsoft.com/office/powerpoint/2010/main" val="41268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Circumcision at Gilgal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The news of the Israelites crossing in struck great fear into all the kings of the area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Once the crossing was complete God instructed Joshua to make knives and circumcise the people a Gibeath Haaraloth.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They also observed the Passover at Gilgal.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Manna Stopped while they were camped here at Gilgal.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Wandering in the Wilderness is over.</a:t>
            </a:r>
          </a:p>
        </p:txBody>
      </p:sp>
    </p:spTree>
    <p:extLst>
      <p:ext uri="{BB962C8B-B14F-4D97-AF65-F5344CB8AC3E}">
        <p14:creationId xmlns:p14="http://schemas.microsoft.com/office/powerpoint/2010/main" val="230371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Rebellion of Korah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dirty="0" err="1"/>
              <a:t>Korah</a:t>
            </a:r>
            <a:r>
              <a:rPr lang="en-US" altLang="en-US" dirty="0"/>
              <a:t> the great grandson of Levi along with </a:t>
            </a:r>
            <a:r>
              <a:rPr lang="en-US" altLang="en-US" dirty="0" err="1"/>
              <a:t>Dathan</a:t>
            </a:r>
            <a:r>
              <a:rPr lang="en-US" altLang="en-US" dirty="0"/>
              <a:t> and </a:t>
            </a:r>
            <a:r>
              <a:rPr lang="en-US" altLang="en-US" dirty="0" err="1"/>
              <a:t>Abiram</a:t>
            </a:r>
            <a:r>
              <a:rPr lang="en-US" altLang="en-US" dirty="0"/>
              <a:t> of the tribe of Reuben led a rebellion of 250 prominent men against Moses.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dirty="0"/>
              <a:t>They said Moses had gone too far and was not speaking as the authority of God.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dirty="0"/>
              <a:t>Moses has </a:t>
            </a:r>
            <a:r>
              <a:rPr lang="en-US" altLang="en-US" dirty="0" err="1"/>
              <a:t>Korah</a:t>
            </a:r>
            <a:r>
              <a:rPr lang="en-US" altLang="en-US" dirty="0"/>
              <a:t> and his allies meet at the tabernacle where God speaks to Moses and Aaron.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Manning Mac:Users:ljmann22:Desktop:Microsoft Office 2004:Templates:Presentations:Designs:Blank Presentation</Template>
  <TotalTime>4002</TotalTime>
  <Words>3932</Words>
  <Application>Microsoft Office PowerPoint</Application>
  <PresentationFormat>On-screen Show (4:3)</PresentationFormat>
  <Paragraphs>447</Paragraphs>
  <Slides>85</Slides>
  <Notes>84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85</vt:i4>
      </vt:variant>
    </vt:vector>
  </HeadingPairs>
  <TitlesOfParts>
    <vt:vector size="91" baseType="lpstr">
      <vt:lpstr>Arial</vt:lpstr>
      <vt:lpstr>Century Gothic</vt:lpstr>
      <vt:lpstr>Times</vt:lpstr>
      <vt:lpstr>Trebuchet MS</vt:lpstr>
      <vt:lpstr>Blank Presentation</vt:lpstr>
      <vt:lpstr>Berlin</vt:lpstr>
      <vt:lpstr>The Wandering in The Wilderness</vt:lpstr>
      <vt:lpstr>17 Time Periods</vt:lpstr>
      <vt:lpstr>The People React to the Report</vt:lpstr>
      <vt:lpstr>The faithful respond</vt:lpstr>
      <vt:lpstr>The Lord speaks to Moses</vt:lpstr>
      <vt:lpstr>Moses Intercedes</vt:lpstr>
      <vt:lpstr>God instructs Moses</vt:lpstr>
      <vt:lpstr>Instructions for offerings</vt:lpstr>
      <vt:lpstr>Rebellion of Korah</vt:lpstr>
      <vt:lpstr>Rebellion of Korah</vt:lpstr>
      <vt:lpstr>The Israelites miss the point</vt:lpstr>
      <vt:lpstr>Aaron’s Rod Buds</vt:lpstr>
      <vt:lpstr>Laws For The Levites &amp; Priests</vt:lpstr>
      <vt:lpstr>Miriam Dies</vt:lpstr>
      <vt:lpstr>Moses and Aaron Sin</vt:lpstr>
      <vt:lpstr>Aaron Dies On Mt. Hor</vt:lpstr>
      <vt:lpstr>The Bronze Serpent</vt:lpstr>
      <vt:lpstr>PowerPoint Presentation</vt:lpstr>
      <vt:lpstr>Balak calls for Balaam</vt:lpstr>
      <vt:lpstr>Balak calls again</vt:lpstr>
      <vt:lpstr>Balaam’s Donkey</vt:lpstr>
      <vt:lpstr>Balaam’s 1st Oracle</vt:lpstr>
      <vt:lpstr>Balaam’s 2nd Oracle</vt:lpstr>
      <vt:lpstr>Balaam’s 3rd Oracle</vt:lpstr>
      <vt:lpstr>Balaam’s  Message and Final Oracles</vt:lpstr>
      <vt:lpstr>Moab seduces Israel</vt:lpstr>
      <vt:lpstr>PowerPoint Presentation</vt:lpstr>
      <vt:lpstr>The 2nd Census</vt:lpstr>
      <vt:lpstr>The 2nd Census</vt:lpstr>
      <vt:lpstr>Zelophehad’s Daughters</vt:lpstr>
      <vt:lpstr>Joshua to Succeed Moses –ch 27</vt:lpstr>
      <vt:lpstr>Offerings</vt:lpstr>
      <vt:lpstr>Passover</vt:lpstr>
      <vt:lpstr>Feast of Weeks &amp; Trumpets</vt:lpstr>
      <vt:lpstr>Day of Atonement &amp;  Feast of Tabernacles</vt:lpstr>
      <vt:lpstr>Vows</vt:lpstr>
      <vt:lpstr>Revenge on the Midianites</vt:lpstr>
      <vt:lpstr>Dividing the Spoils</vt:lpstr>
      <vt:lpstr>Transjordan Tribes</vt:lpstr>
      <vt:lpstr>PowerPoint Presentation</vt:lpstr>
      <vt:lpstr>PowerPoint Presentation</vt:lpstr>
      <vt:lpstr>Cities of Refuge</vt:lpstr>
      <vt:lpstr>Inheritance of  Zelophehad’s Daughters</vt:lpstr>
      <vt:lpstr>Warnings Against Disobedience</vt:lpstr>
      <vt:lpstr>Reviewing Recent History</vt:lpstr>
      <vt:lpstr>Reviewing Recent History</vt:lpstr>
      <vt:lpstr>Don’t Stop Short</vt:lpstr>
      <vt:lpstr>The Lord Made a Covenant</vt:lpstr>
      <vt:lpstr>The Commandments of God</vt:lpstr>
      <vt:lpstr>A Holy People</vt:lpstr>
      <vt:lpstr>Remember</vt:lpstr>
      <vt:lpstr>Don’t Rebel Again</vt:lpstr>
      <vt:lpstr>God of gods and Lord of lords</vt:lpstr>
      <vt:lpstr>Therefore you shall love the Lord your God</vt:lpstr>
      <vt:lpstr>Worship God in the place that He chooses</vt:lpstr>
      <vt:lpstr>Dealing with Apostates</vt:lpstr>
      <vt:lpstr>A Holy People</vt:lpstr>
      <vt:lpstr>Every Seven Years</vt:lpstr>
      <vt:lpstr>Review of Feasts</vt:lpstr>
      <vt:lpstr>Judges and Kings</vt:lpstr>
      <vt:lpstr>Miscellaneous Reminders</vt:lpstr>
      <vt:lpstr>Cities of Refuge</vt:lpstr>
      <vt:lpstr>When You Go To War</vt:lpstr>
      <vt:lpstr>Possible Disputes</vt:lpstr>
      <vt:lpstr>Various Laws</vt:lpstr>
      <vt:lpstr>Punishing Sexual Immorality</vt:lpstr>
      <vt:lpstr>Citizenship Laws</vt:lpstr>
      <vt:lpstr>More Misc. Laws</vt:lpstr>
      <vt:lpstr>Marriage Laws</vt:lpstr>
      <vt:lpstr>Laws Against Oppression</vt:lpstr>
      <vt:lpstr>More Misc. Laws</vt:lpstr>
      <vt:lpstr>Firstfruits and Tithes</vt:lpstr>
      <vt:lpstr>On Mt. Ebal</vt:lpstr>
      <vt:lpstr>Blessings and Curses</vt:lpstr>
      <vt:lpstr>Blessings and Curses</vt:lpstr>
      <vt:lpstr>Life or Death</vt:lpstr>
      <vt:lpstr>Be Strong and Courageous</vt:lpstr>
      <vt:lpstr>The Song Of Moses</vt:lpstr>
      <vt:lpstr>Moses Blesses The Tribes</vt:lpstr>
      <vt:lpstr>A Great Leader Dies</vt:lpstr>
      <vt:lpstr>The Lord Commands Joshua</vt:lpstr>
      <vt:lpstr>Rahab and the Spies</vt:lpstr>
      <vt:lpstr>Crossing the Jordan</vt:lpstr>
      <vt:lpstr>Crossing the Jordan</vt:lpstr>
      <vt:lpstr>Circumcision at Gilgal</vt:lpstr>
    </vt:vector>
  </TitlesOfParts>
  <Company>Luke Manning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Exodus</dc:title>
  <dc:creator>Luke Manning User</dc:creator>
  <cp:lastModifiedBy>Jim Allan</cp:lastModifiedBy>
  <cp:revision>71</cp:revision>
  <dcterms:created xsi:type="dcterms:W3CDTF">2012-12-02T03:29:52Z</dcterms:created>
  <dcterms:modified xsi:type="dcterms:W3CDTF">2020-02-15T22:52:52Z</dcterms:modified>
</cp:coreProperties>
</file>