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37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1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61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5914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72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158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8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31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1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7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4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7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1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14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29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24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96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6C48-9F8F-4FD9-9C14-34801855B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506" y="808139"/>
            <a:ext cx="8086987" cy="3478635"/>
          </a:xfrm>
        </p:spPr>
        <p:txBody>
          <a:bodyPr/>
          <a:lstStyle/>
          <a:p>
            <a:pPr algn="ctr"/>
            <a:r>
              <a:rPr lang="en-US" dirty="0"/>
              <a:t>REJOICE </a:t>
            </a:r>
            <a:br>
              <a:rPr lang="en-US" dirty="0"/>
            </a:br>
            <a:r>
              <a:rPr lang="en-US" dirty="0"/>
              <a:t>IN THE </a:t>
            </a:r>
            <a:br>
              <a:rPr lang="en-US" dirty="0"/>
            </a:br>
            <a:r>
              <a:rPr lang="en-US" dirty="0"/>
              <a:t>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AEDEF6-B1B1-40B5-AAA0-70C303BC3E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03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C0C1D-287E-4C95-9799-5DFD62F66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REJOICE IN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F0B4-7087-4741-B5CC-3AED2017D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172" y="1677798"/>
            <a:ext cx="7807387" cy="4727484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/>
              <a:t>REJOICE… God’s will for you</a:t>
            </a:r>
          </a:p>
          <a:p>
            <a:r>
              <a:rPr lang="en-US" sz="3200" dirty="0"/>
              <a:t>IN THE LORD… the relationship that brings joy</a:t>
            </a:r>
          </a:p>
          <a:p>
            <a:r>
              <a:rPr lang="en-US" sz="3200" dirty="0"/>
              <a:t>ALWAYS… the challenge of constant joy</a:t>
            </a:r>
          </a:p>
          <a:p>
            <a:r>
              <a:rPr lang="en-US" sz="3200" dirty="0"/>
              <a:t>REJOICE WITH OTHERS</a:t>
            </a:r>
          </a:p>
          <a:p>
            <a:r>
              <a:rPr lang="en-US" sz="3200" dirty="0"/>
              <a:t>REJOICING AT HOME… finding joy in the family</a:t>
            </a:r>
          </a:p>
          <a:p>
            <a:r>
              <a:rPr lang="en-US" sz="3200" dirty="0"/>
              <a:t>REJOICING WHILE SUFFERING</a:t>
            </a:r>
          </a:p>
          <a:p>
            <a:r>
              <a:rPr lang="en-US" sz="3200" dirty="0"/>
              <a:t>REJOICING IN WORK</a:t>
            </a:r>
          </a:p>
          <a:p>
            <a:r>
              <a:rPr lang="en-US" sz="3200" dirty="0"/>
              <a:t>DO NOT REJOICE</a:t>
            </a:r>
          </a:p>
          <a:p>
            <a:r>
              <a:rPr lang="en-US" sz="3200" dirty="0"/>
              <a:t>RETURN TO REJOICING</a:t>
            </a:r>
          </a:p>
          <a:p>
            <a:r>
              <a:rPr lang="en-US" sz="3200" dirty="0"/>
              <a:t>REJOICING IN SONG</a:t>
            </a:r>
          </a:p>
        </p:txBody>
      </p:sp>
    </p:spTree>
    <p:extLst>
      <p:ext uri="{BB962C8B-B14F-4D97-AF65-F5344CB8AC3E}">
        <p14:creationId xmlns:p14="http://schemas.microsoft.com/office/powerpoint/2010/main" val="378695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6C48-9F8F-4FD9-9C14-34801855B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506" y="808139"/>
            <a:ext cx="8086987" cy="3478635"/>
          </a:xfrm>
        </p:spPr>
        <p:txBody>
          <a:bodyPr/>
          <a:lstStyle/>
          <a:p>
            <a:pPr algn="ctr"/>
            <a:r>
              <a:rPr lang="en-US" dirty="0"/>
              <a:t>REJOICE </a:t>
            </a:r>
            <a:br>
              <a:rPr lang="en-US" dirty="0"/>
            </a:br>
            <a:r>
              <a:rPr lang="en-US" dirty="0"/>
              <a:t>IN THE </a:t>
            </a:r>
            <a:br>
              <a:rPr lang="en-US" dirty="0"/>
            </a:br>
            <a:r>
              <a:rPr lang="en-US" dirty="0"/>
              <a:t>KING</a:t>
            </a:r>
          </a:p>
        </p:txBody>
      </p:sp>
    </p:spTree>
    <p:extLst>
      <p:ext uri="{BB962C8B-B14F-4D97-AF65-F5344CB8AC3E}">
        <p14:creationId xmlns:p14="http://schemas.microsoft.com/office/powerpoint/2010/main" val="31555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8FBF-0632-4CAF-914B-0C51EF3E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1" y="326883"/>
            <a:ext cx="8088837" cy="1400530"/>
          </a:xfrm>
        </p:spPr>
        <p:txBody>
          <a:bodyPr/>
          <a:lstStyle/>
          <a:p>
            <a:pPr algn="ctr"/>
            <a:r>
              <a:rPr lang="en-US" sz="4800" b="1" dirty="0"/>
              <a:t>JESUS IS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21A78-0BCD-474B-A143-63AF20EB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1" y="1484851"/>
            <a:ext cx="8088838" cy="476355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There was a time when God was rejected as king (I Sam. 8:4-7)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Jesus is announced as king at birth (Mt. 2:1-2,6)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Jesus as king at the cross (John 18:37; 19:19)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Jesus is the prophetic king (Heb. 1:8-12)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Jesus is the King of kings (Rev. 17:14; 19:16)</a:t>
            </a:r>
          </a:p>
        </p:txBody>
      </p:sp>
    </p:spTree>
    <p:extLst>
      <p:ext uri="{BB962C8B-B14F-4D97-AF65-F5344CB8AC3E}">
        <p14:creationId xmlns:p14="http://schemas.microsoft.com/office/powerpoint/2010/main" val="99463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8FBF-0632-4CAF-914B-0C51EF3E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1" y="326883"/>
            <a:ext cx="8088837" cy="1400530"/>
          </a:xfrm>
        </p:spPr>
        <p:txBody>
          <a:bodyPr/>
          <a:lstStyle/>
          <a:p>
            <a:pPr algn="ctr"/>
            <a:r>
              <a:rPr lang="en-US" sz="4800" b="1" dirty="0"/>
              <a:t>REJOICE IN THE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21A78-0BCD-474B-A143-63AF20EB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1" y="1484851"/>
            <a:ext cx="8088838" cy="476355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He is your king… one of you (I Kings 12:16 / Phil. 2:5-8; I Tim. 2:5-6; Heb. 2:17-18; 4:15-16)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He listens to you / cares for you (I Kings 12:3-4,14,16) / Mt. 11:28-30; Eph. 5:25-27; Heb. 2:9; 4:16)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He is victorious / brings peace (Ex. 17:1-4; I Sam. 30:1-6 / Ps. 97:1,3-9; I Cor. 15:25-26)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He is righteous / not corrupt (Prov. 29:2,4,14; Ps. 97:1-2; Rev. 19:11; Zech. 9:9)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Because He is eternal (Heb. 1:8-12)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4523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E8FBF-0632-4CAF-914B-0C51EF3E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1" y="326883"/>
            <a:ext cx="8088837" cy="1400530"/>
          </a:xfrm>
        </p:spPr>
        <p:txBody>
          <a:bodyPr/>
          <a:lstStyle/>
          <a:p>
            <a:pPr algn="ctr"/>
            <a:r>
              <a:rPr lang="en-US" sz="4800" b="1" dirty="0"/>
              <a:t>REJOICE IN THE 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21A78-0BCD-474B-A143-63AF20EB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11" y="1484851"/>
            <a:ext cx="8088838" cy="476355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I Chronicles 16:31 – let the earth rejoice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I Kings 1:40,45 – make the earth shake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Luke 19:29-40 – will we rejoice or will the rocks need to cry out?</a:t>
            </a:r>
          </a:p>
        </p:txBody>
      </p:sp>
    </p:spTree>
    <p:extLst>
      <p:ext uri="{BB962C8B-B14F-4D97-AF65-F5344CB8AC3E}">
        <p14:creationId xmlns:p14="http://schemas.microsoft.com/office/powerpoint/2010/main" val="164786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21A78-0BCD-474B-A143-63AF20EB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288" y="536895"/>
            <a:ext cx="7524924" cy="571151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b="1" dirty="0"/>
              <a:t>Psalm 98:4-6</a:t>
            </a:r>
          </a:p>
          <a:p>
            <a:pPr marL="0" indent="0" algn="ctr">
              <a:buNone/>
            </a:pPr>
            <a:r>
              <a:rPr lang="en-US" sz="3200" b="1" dirty="0"/>
              <a:t>Shout joyfully to the LORD, all the earth;</a:t>
            </a:r>
          </a:p>
          <a:p>
            <a:pPr marL="0" indent="0" algn="ctr">
              <a:buNone/>
            </a:pPr>
            <a:r>
              <a:rPr lang="en-US" sz="3200" b="1" dirty="0"/>
              <a:t>Break forth and sing for joy and sing praises.</a:t>
            </a:r>
          </a:p>
          <a:p>
            <a:pPr marL="0" indent="0" algn="ctr">
              <a:buNone/>
            </a:pPr>
            <a:r>
              <a:rPr lang="en-US" sz="3200" b="1" dirty="0"/>
              <a:t>Sing praises to the LORD with the lyre,</a:t>
            </a:r>
          </a:p>
          <a:p>
            <a:pPr marL="0" indent="0" algn="ctr">
              <a:buNone/>
            </a:pPr>
            <a:r>
              <a:rPr lang="en-US" sz="3200" b="1" dirty="0"/>
              <a:t>With the lyre and the sound of melody.</a:t>
            </a:r>
          </a:p>
          <a:p>
            <a:pPr marL="0" indent="0" algn="ctr">
              <a:buNone/>
            </a:pPr>
            <a:r>
              <a:rPr lang="en-US" sz="3200" b="1" dirty="0"/>
              <a:t>With trumpets and the sound of the horn</a:t>
            </a:r>
          </a:p>
          <a:p>
            <a:pPr marL="0" indent="0" algn="ctr">
              <a:buNone/>
            </a:pPr>
            <a:r>
              <a:rPr lang="en-US" sz="3200" b="1" dirty="0"/>
              <a:t>Shout joyfully before the King, the LORD.</a:t>
            </a:r>
          </a:p>
        </p:txBody>
      </p:sp>
    </p:spTree>
    <p:extLst>
      <p:ext uri="{BB962C8B-B14F-4D97-AF65-F5344CB8AC3E}">
        <p14:creationId xmlns:p14="http://schemas.microsoft.com/office/powerpoint/2010/main" val="1280267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344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REJOICE  IN THE  LORD</vt:lpstr>
      <vt:lpstr>REJOICE IN THE LORD</vt:lpstr>
      <vt:lpstr>REJOICE  IN THE  KING</vt:lpstr>
      <vt:lpstr>JESUS IS KING</vt:lpstr>
      <vt:lpstr>REJOICE IN THE KING</vt:lpstr>
      <vt:lpstr>REJOICE IN THE KING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REJOICE  IN THE  LORD</dc:title>
  <dc:creator>Jared Hagan</dc:creator>
  <cp:lastModifiedBy>Jared Hagan</cp:lastModifiedBy>
  <cp:revision>8</cp:revision>
  <dcterms:created xsi:type="dcterms:W3CDTF">2019-08-04T05:25:53Z</dcterms:created>
  <dcterms:modified xsi:type="dcterms:W3CDTF">2019-12-01T08:16:11Z</dcterms:modified>
</cp:coreProperties>
</file>