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79" r:id="rId3"/>
    <p:sldId id="298" r:id="rId4"/>
    <p:sldId id="256" r:id="rId5"/>
    <p:sldId id="280" r:id="rId6"/>
    <p:sldId id="281" r:id="rId7"/>
    <p:sldId id="293" r:id="rId8"/>
    <p:sldId id="292" r:id="rId9"/>
    <p:sldId id="283" r:id="rId10"/>
    <p:sldId id="291" r:id="rId11"/>
    <p:sldId id="290" r:id="rId12"/>
    <p:sldId id="289" r:id="rId13"/>
    <p:sldId id="309" r:id="rId14"/>
    <p:sldId id="315" r:id="rId15"/>
    <p:sldId id="314" r:id="rId16"/>
    <p:sldId id="313" r:id="rId17"/>
    <p:sldId id="312" r:id="rId18"/>
    <p:sldId id="311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75596-73A3-4909-BB84-0687FFD768F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249C-9CAC-405A-9A91-E68F7BBA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0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9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70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28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3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58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4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3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47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7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48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5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6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3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1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5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6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9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1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E1EDA-49E1-4A02-B174-F45D3A25D94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D12AC-8AC0-4D84-B754-0C9EADFC626E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D85A-87CD-4142-9537-25C4CB57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07347"/>
          </a:xfrm>
        </p:spPr>
        <p:txBody>
          <a:bodyPr/>
          <a:lstStyle/>
          <a:p>
            <a:pPr algn="ctr"/>
            <a:r>
              <a:rPr lang="en-US" dirty="0"/>
              <a:t>QUICK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08FD9-E75E-4A82-B5DD-5452C2F8F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4458"/>
            <a:ext cx="7886700" cy="5343787"/>
          </a:xfrm>
        </p:spPr>
        <p:txBody>
          <a:bodyPr>
            <a:normAutofit/>
          </a:bodyPr>
          <a:lstStyle/>
          <a:p>
            <a:r>
              <a:rPr lang="en-US" dirty="0"/>
              <a:t>Israel has become a large nation, oppressed in Egypt</a:t>
            </a:r>
          </a:p>
          <a:p>
            <a:r>
              <a:rPr lang="en-US" dirty="0"/>
              <a:t>God calls Moses to lead His people out of Egypt</a:t>
            </a:r>
          </a:p>
          <a:p>
            <a:r>
              <a:rPr lang="en-US" dirty="0"/>
              <a:t>10 Plagues</a:t>
            </a:r>
          </a:p>
          <a:p>
            <a:r>
              <a:rPr lang="en-US" dirty="0"/>
              <a:t>Crossing of the Red Sea</a:t>
            </a:r>
          </a:p>
          <a:p>
            <a:r>
              <a:rPr lang="en-US" dirty="0"/>
              <a:t>God provides water and food in the wilderness</a:t>
            </a:r>
          </a:p>
          <a:p>
            <a:r>
              <a:rPr lang="en-US" dirty="0"/>
              <a:t>God speaks from Mount Sinai and delivers the 10 Commandments</a:t>
            </a:r>
          </a:p>
          <a:p>
            <a:r>
              <a:rPr lang="en-US" dirty="0"/>
              <a:t>The people are terrified of God</a:t>
            </a:r>
          </a:p>
        </p:txBody>
      </p:sp>
    </p:spTree>
    <p:extLst>
      <p:ext uri="{BB962C8B-B14F-4D97-AF65-F5344CB8AC3E}">
        <p14:creationId xmlns:p14="http://schemas.microsoft.com/office/powerpoint/2010/main" val="1432741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263887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7. Justice is very important to God. What actions were to be avoided to make certain justice was not perverted (Ex. 23:1-3,6-9)?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48543"/>
            <a:ext cx="7886700" cy="26284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47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43769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8. What was the Sabbath year (Ex. 23:10-11)?  What was its purpose(s)?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84103"/>
            <a:ext cx="7886700" cy="22928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65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960174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9. What was the purpose(s) of the Sabbath (Ex. 20:8-11,23:12; 31:12-17; 34:21; 35:2-3)?  How important was it to keep the Sabbath properly?  How was it kept?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84103"/>
            <a:ext cx="7886700" cy="22928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93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960174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10. On what three feasts were all Jewish men to appear before the Lord (Ex. 23:14-17)?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84103"/>
            <a:ext cx="7886700" cy="22928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24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960174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11. Having read the commandments described in Exodus 20-23, how would you summarize what God wanted from the people of Israel?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84103"/>
            <a:ext cx="7886700" cy="22928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55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111176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12. After Moses had detailed what God wanted, how did the people respond (Ex. 24:3-8)?  What is the blood of the covenant (Ex. 24:8... Compare to Mt. 26:28)?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84103"/>
            <a:ext cx="7886700" cy="22928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59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7130"/>
            <a:ext cx="7886700" cy="5889072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13. Moses returns to the top of the mountain.  How long does he have to wait before God speaks to him?  How long is Moses up there (Ex. 24:18)? What does God (or Moses) tell the people to do in the meantime (Ex. 24:14)?  What does the mountain look like while they wait (Ex. 24:15-17)?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84103"/>
            <a:ext cx="7886700" cy="22928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87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960174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14. God gave Moses two tablets (Ex. 31:18; 32:15-16).  What were on them?  Who had written them?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84103"/>
            <a:ext cx="7886700" cy="22928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16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DD71-D674-448F-9229-ECED11E8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C0CCF-D7F6-4E11-92FA-E5949E8C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1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1297-05FF-4E63-9AF9-0A9F0221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5FA462-7018-43FC-8715-3321A7770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6016" y="174673"/>
            <a:ext cx="6131967" cy="650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9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5EBE-4809-4771-BF77-9DB0240CC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055355"/>
          </a:xfrm>
        </p:spPr>
        <p:txBody>
          <a:bodyPr/>
          <a:lstStyle/>
          <a:p>
            <a:r>
              <a:rPr lang="en-US" dirty="0"/>
              <a:t>Exodus 21-24; 31:12-18</a:t>
            </a:r>
            <a:br>
              <a:rPr lang="en-US" dirty="0"/>
            </a:br>
            <a:r>
              <a:rPr lang="en-US" dirty="0"/>
              <a:t>The Law of Moses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1502A-71C2-4DFB-A68E-1EA839862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3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612966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1. What were the laws regarding slaves (Ex. 21:2-11,20-21,26-27)?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69996"/>
            <a:ext cx="7886700" cy="19069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47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366265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2. Who should be killed and who shouldn't be (Ex. 21:12-25)?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513277"/>
            <a:ext cx="7886700" cy="16636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636423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3. Why should foreigners be treated respectfully (Ex. 22:21)?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18701"/>
            <a:ext cx="7886700" cy="33582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5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661590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4. Why should widows and orphans be treated properly (Ex. 22:22-24)?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07934"/>
            <a:ext cx="7886700" cy="24690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5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75402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5. How should the poor be treated (Ex. 22:25-27)?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06598"/>
            <a:ext cx="7886700" cy="267036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2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238720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6. Why were the people not to eat meat from an animal that had been killed by another animal (Ex. 22:31)?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79721"/>
            <a:ext cx="7886700" cy="16972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9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4437</TotalTime>
  <Words>485</Words>
  <Application>Microsoft Office PowerPoint</Application>
  <PresentationFormat>On-screen Show (4:3)</PresentationFormat>
  <Paragraphs>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Office Theme</vt:lpstr>
      <vt:lpstr>1_Office Theme</vt:lpstr>
      <vt:lpstr>QUICK REVIEW</vt:lpstr>
      <vt:lpstr>PowerPoint Presentation</vt:lpstr>
      <vt:lpstr>Exodus 21-24; 31:12-18 The Law of Moses</vt:lpstr>
      <vt:lpstr>1. What were the laws regarding slaves (Ex. 21:2-11,20-21,26-27)?   </vt:lpstr>
      <vt:lpstr>2. Who should be killed and who shouldn't be (Ex. 21:12-25)?    </vt:lpstr>
      <vt:lpstr>3. Why should foreigners be treated respectfully (Ex. 22:21)?   </vt:lpstr>
      <vt:lpstr>4. Why should widows and orphans be treated properly (Ex. 22:22-24)?    </vt:lpstr>
      <vt:lpstr>5. How should the poor be treated (Ex. 22:25-27)? Why?</vt:lpstr>
      <vt:lpstr>6. Why were the people not to eat meat from an animal that had been killed by another animal (Ex. 22:31)?     </vt:lpstr>
      <vt:lpstr>7. Justice is very important to God. What actions were to be avoided to make certain justice was not perverted (Ex. 23:1-3,6-9)?     </vt:lpstr>
      <vt:lpstr>8. What was the Sabbath year (Ex. 23:10-11)?  What was its purpose(s)?     </vt:lpstr>
      <vt:lpstr>9. What was the purpose(s) of the Sabbath (Ex. 20:8-11,23:12; 31:12-17; 34:21; 35:2-3)?  How important was it to keep the Sabbath properly?  How was it kept?      </vt:lpstr>
      <vt:lpstr>10. On what three feasts were all Jewish men to appear before the Lord (Ex. 23:14-17)?       </vt:lpstr>
      <vt:lpstr>11. Having read the commandments described in Exodus 20-23, how would you summarize what God wanted from the people of Israel?       </vt:lpstr>
      <vt:lpstr>12. After Moses had detailed what God wanted, how did the people respond (Ex. 24:3-8)?  What is the blood of the covenant (Ex. 24:8... Compare to Mt. 26:28)?      </vt:lpstr>
      <vt:lpstr>13. Moses returns to the top of the mountain.  How long does he have to wait before God speaks to him?  How long is Moses up there (Ex. 24:18)? What does God (or Moses) tell the people to do in the meantime (Ex. 24:14)?  What does the mountain look like while they wait (Ex. 24:15-17)?      </vt:lpstr>
      <vt:lpstr>14. God gave Moses two tablets (Ex. 31:18; 32:15-16).  What were on them?  Who had written them?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1-2</dc:title>
  <dc:creator>Jared Hagan</dc:creator>
  <cp:lastModifiedBy>Derek Phipps</cp:lastModifiedBy>
  <cp:revision>30</cp:revision>
  <dcterms:created xsi:type="dcterms:W3CDTF">2019-10-19T20:47:56Z</dcterms:created>
  <dcterms:modified xsi:type="dcterms:W3CDTF">2019-12-15T15:18:48Z</dcterms:modified>
</cp:coreProperties>
</file>