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19" r:id="rId3"/>
    <p:sldId id="279" r:id="rId4"/>
    <p:sldId id="298" r:id="rId5"/>
    <p:sldId id="256" r:id="rId6"/>
    <p:sldId id="280" r:id="rId7"/>
    <p:sldId id="281" r:id="rId8"/>
    <p:sldId id="293" r:id="rId9"/>
    <p:sldId id="316" r:id="rId10"/>
    <p:sldId id="292" r:id="rId11"/>
    <p:sldId id="318" r:id="rId12"/>
    <p:sldId id="283" r:id="rId13"/>
    <p:sldId id="291" r:id="rId14"/>
    <p:sldId id="290" r:id="rId15"/>
    <p:sldId id="317" r:id="rId16"/>
    <p:sldId id="289" r:id="rId17"/>
    <p:sldId id="309" r:id="rId18"/>
    <p:sldId id="315" r:id="rId19"/>
    <p:sldId id="314" r:id="rId20"/>
    <p:sldId id="29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75596-73A3-4909-BB84-0687FFD768FA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249C-9CAC-405A-9A91-E68F7BBA0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2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8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4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5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6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1EDA-49E1-4A02-B174-F45D3A25D94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117E-9665-4443-B948-B3130E3E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12AC-8AC0-4D84-B754-0C9EADFC626E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2634-475F-4E05-BC96-D96F5A7C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94CC-F0DB-464E-9511-1243C1B0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861A-CF46-45A5-BDDD-D8292AE4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ED2D-5DAF-4C7D-9DD1-41A9A2B5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D28E0A-78C8-495F-9EF1-2BCB8D6B6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49" y="274638"/>
            <a:ext cx="8867901" cy="59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6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67036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5. Were these instructions suggestions or precise instructions (Ex. 25:40; 26:30; 27:8; 31:11; 36:1; 39:32,42-43; Heb. 8:5)?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06598"/>
            <a:ext cx="7886700" cy="26703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8409759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6. How did the Israelites, who were previously a slave people tasked with making bricks, gain the knowledge necessary to make a glorious and intricate tabernacle (Ex. 28:3; 31:1-11; 35:30-35)?  Since this is the case, how amazing do you think the tabernacle and its furniture and utensils looked? Can you see a New Testament parallel?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79721"/>
            <a:ext cx="7886700" cy="169724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263887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7. Describe the priests' outfit and breastplate.  Why did the priests wear bells (Ex. 28:33-35)?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48543"/>
            <a:ext cx="7886700" cy="2628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4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75C2-7E16-4CD2-BE1B-43B143E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23D75-968C-4B9B-AE73-D0DBC319C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966" y="274638"/>
            <a:ext cx="5851525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507169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8. Who chose Aaron and his sons to be priests?  Still, what did they have to do before they served God (Ex. 29)?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4103"/>
            <a:ext cx="7886700" cy="22928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6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6388013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9. What were the people to give when they were counted (Ex. 30:12-16)?  Why was this necessary in addition to redeeming every firstborn male?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4103"/>
            <a:ext cx="7886700" cy="22928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39309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10. What was one way that God wanted the tabernacle and the things in it and the priests to be holy and unlike anything else in the nation (Ex. 30:22-38)?  What happened if someone tried to imitate this for any other reason?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4103"/>
            <a:ext cx="7886700" cy="22928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2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7856087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11. The book of Exodus ends with two facts (one of which was already covered earlier in the book) (Ex. 40:34-38).  What are the two events?  Why do you think the book ends this way (or in other words, what is the significance of these two events)?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4103"/>
            <a:ext cx="7886700" cy="22928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31BD-7D50-420B-9885-F9B47EF6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37EE-35D8-4B9D-A70D-DCC72967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825625"/>
            <a:ext cx="8598714" cy="4351338"/>
          </a:xfrm>
        </p:spPr>
        <p:txBody>
          <a:bodyPr/>
          <a:lstStyle/>
          <a:p>
            <a:r>
              <a:rPr lang="en-US" dirty="0"/>
              <a:t>God is holy</a:t>
            </a:r>
          </a:p>
          <a:p>
            <a:r>
              <a:rPr lang="en-US" dirty="0"/>
              <a:t>God was at once with the people and also separated from the people</a:t>
            </a:r>
          </a:p>
        </p:txBody>
      </p:sp>
    </p:spTree>
    <p:extLst>
      <p:ext uri="{BB962C8B-B14F-4D97-AF65-F5344CB8AC3E}">
        <p14:creationId xmlns:p14="http://schemas.microsoft.com/office/powerpoint/2010/main" val="26677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D85A-87CD-4142-9537-25C4CB57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7347"/>
          </a:xfrm>
        </p:spPr>
        <p:txBody>
          <a:bodyPr/>
          <a:lstStyle/>
          <a:p>
            <a:pPr algn="ctr"/>
            <a:r>
              <a:rPr lang="en-US" dirty="0"/>
              <a:t>QUICK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8FD9-E75E-4A82-B5DD-5452C2F8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4458"/>
            <a:ext cx="7886700" cy="5343787"/>
          </a:xfrm>
        </p:spPr>
        <p:txBody>
          <a:bodyPr>
            <a:normAutofit/>
          </a:bodyPr>
          <a:lstStyle/>
          <a:p>
            <a:r>
              <a:rPr lang="en-US" dirty="0"/>
              <a:t>Israel has become a large nation, oppressed in Egypt</a:t>
            </a:r>
          </a:p>
          <a:p>
            <a:r>
              <a:rPr lang="en-US" dirty="0"/>
              <a:t>God calls Moses to lead His people out of Egypt</a:t>
            </a:r>
          </a:p>
          <a:p>
            <a:r>
              <a:rPr lang="en-US" dirty="0"/>
              <a:t>10 Plagues</a:t>
            </a:r>
          </a:p>
          <a:p>
            <a:r>
              <a:rPr lang="en-US" dirty="0"/>
              <a:t>Crossing of the Red Sea</a:t>
            </a:r>
          </a:p>
          <a:p>
            <a:r>
              <a:rPr lang="en-US" dirty="0"/>
              <a:t>God provides water and food in the wilderness</a:t>
            </a:r>
          </a:p>
          <a:p>
            <a:r>
              <a:rPr lang="en-US" dirty="0"/>
              <a:t>The people have received the Law of God</a:t>
            </a:r>
          </a:p>
          <a:p>
            <a:r>
              <a:rPr lang="en-US" dirty="0"/>
              <a:t>The people have broken the Law of God</a:t>
            </a:r>
          </a:p>
          <a:p>
            <a:r>
              <a:rPr lang="en-US" dirty="0"/>
              <a:t>While the people will be punished, the plan to proceed to the Promised Land remains.</a:t>
            </a:r>
          </a:p>
        </p:txBody>
      </p:sp>
    </p:spTree>
    <p:extLst>
      <p:ext uri="{BB962C8B-B14F-4D97-AF65-F5344CB8AC3E}">
        <p14:creationId xmlns:p14="http://schemas.microsoft.com/office/powerpoint/2010/main" val="143274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DD71-D674-448F-9229-ECED11E8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0CCF-D7F6-4E11-92FA-E5949E8CC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1297-05FF-4E63-9AF9-0A9F0221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5FA462-7018-43FC-8715-3321A777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016" y="174673"/>
            <a:ext cx="6131967" cy="65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5EBE-4809-4771-BF77-9DB0240CC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055355"/>
          </a:xfrm>
        </p:spPr>
        <p:txBody>
          <a:bodyPr/>
          <a:lstStyle/>
          <a:p>
            <a:r>
              <a:rPr lang="en-US" dirty="0"/>
              <a:t>Exodus 25-31; 35-40</a:t>
            </a:r>
            <a:br>
              <a:rPr lang="en-US" dirty="0"/>
            </a:br>
            <a:r>
              <a:rPr lang="en-US" dirty="0"/>
              <a:t>The Tabernacle</a:t>
            </a:r>
          </a:p>
        </p:txBody>
      </p:sp>
    </p:spTree>
    <p:extLst>
      <p:ext uri="{BB962C8B-B14F-4D97-AF65-F5344CB8AC3E}">
        <p14:creationId xmlns:p14="http://schemas.microsoft.com/office/powerpoint/2010/main" val="393823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74654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1. Where were the people to get the materials for making the tabernacle (Ex. 25:1-9; 35:4-9,20-29)?  How successful was this (Ex. 36:2-7)?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269996"/>
            <a:ext cx="7886700" cy="19069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11837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2. How was the ark of the covenant to be carried (Ex. 25:10-15)?  What was to be in the ark of the covenant (Ex. 25:16)?  What was to be on top of the ark of the covenant (Ex. 25:17-22)?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13277"/>
            <a:ext cx="7886700" cy="16636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22316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3. What size was the tabernacle?  How many rooms?  What material was it made of?  What color was it?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18701"/>
            <a:ext cx="7886700" cy="33582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5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ED2D-5DAF-4C7D-9DD1-41A9A2B5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D28E0A-78C8-495F-9EF1-2BCB8D6B6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49" y="274638"/>
            <a:ext cx="8867901" cy="59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4F20-C8C0-42C5-8E39-08455977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6159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>4. What items were to be in and around the tabernacle?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DA0B-E82D-4D5E-A603-0B953BC7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07934"/>
            <a:ext cx="7886700" cy="246902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5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5940</TotalTime>
  <Words>547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QUICK REVIEW</vt:lpstr>
      <vt:lpstr>PowerPoint Presentation</vt:lpstr>
      <vt:lpstr>Exodus 25-31; 35-40 The Tabernacle</vt:lpstr>
      <vt:lpstr>1. Where were the people to get the materials for making the tabernacle (Ex. 25:1-9; 35:4-9,20-29)?  How successful was this (Ex. 36:2-7)?    </vt:lpstr>
      <vt:lpstr>2. How was the ark of the covenant to be carried (Ex. 25:10-15)?  What was to be in the ark of the covenant (Ex. 25:16)?  What was to be on top of the ark of the covenant (Ex. 25:17-22)?     </vt:lpstr>
      <vt:lpstr>3. What size was the tabernacle?  How many rooms?  What material was it made of?  What color was it?    </vt:lpstr>
      <vt:lpstr>PowerPoint Presentation</vt:lpstr>
      <vt:lpstr>4. What items were to be in and around the tabernacle?     </vt:lpstr>
      <vt:lpstr>PowerPoint Presentation</vt:lpstr>
      <vt:lpstr>5. Were these instructions suggestions or precise instructions (Ex. 25:40; 26:30; 27:8; 31:11; 36:1; 39:32,42-43; Heb. 8:5)? </vt:lpstr>
      <vt:lpstr>6. How did the Israelites, who were previously a slave people tasked with making bricks, gain the knowledge necessary to make a glorious and intricate tabernacle (Ex. 28:3; 31:1-11; 35:30-35)?  Since this is the case, how amazing do you think the tabernacle and its furniture and utensils looked? Can you see a New Testament parallel?      </vt:lpstr>
      <vt:lpstr>7. Describe the priests' outfit and breastplate.  Why did the priests wear bells (Ex. 28:33-35)?      </vt:lpstr>
      <vt:lpstr>PowerPoint Presentation</vt:lpstr>
      <vt:lpstr>8. Who chose Aaron and his sons to be priests?  Still, what did they have to do before they served God (Ex. 29)?        </vt:lpstr>
      <vt:lpstr>9. What were the people to give when they were counted (Ex. 30:12-16)?  Why was this necessary in addition to redeeming every firstborn male?       </vt:lpstr>
      <vt:lpstr>10. What was one way that God wanted the tabernacle and the things in it and the priests to be holy and unlike anything else in the nation (Ex. 30:22-38)?  What happened if someone tried to imitate this for any other reason?        </vt:lpstr>
      <vt:lpstr>11. The book of Exodus ends with two facts (one of which was already covered earlier in the book) (Ex. 40:34-38).  What are the two events?  Why do you think the book ends this way (or in other words, what is the significance of these two events)?        </vt:lpstr>
      <vt:lpstr>LESSONS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1-2</dc:title>
  <dc:creator>Jared Hagan</dc:creator>
  <cp:lastModifiedBy>Derek Phipps</cp:lastModifiedBy>
  <cp:revision>34</cp:revision>
  <dcterms:created xsi:type="dcterms:W3CDTF">2019-10-19T20:47:56Z</dcterms:created>
  <dcterms:modified xsi:type="dcterms:W3CDTF">2019-12-29T15:39:52Z</dcterms:modified>
</cp:coreProperties>
</file>