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61" r:id="rId5"/>
    <p:sldId id="260" r:id="rId6"/>
    <p:sldId id="262" r:id="rId7"/>
    <p:sldId id="264"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11/17/2019</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298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731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39847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915106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0798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1400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7908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59964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560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11/17/2019</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533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449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014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869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369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401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851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9009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11/17/2019</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161928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14300" dist="38100" dir="2700000" algn="tl">
              <a:srgbClr val="000000">
                <a:alpha val="26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27000" dist="38100" dir="2700000" algn="tl">
              <a:srgbClr val="000000">
                <a:alpha val="33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27000" dist="38100" dir="2700000" algn="tl">
              <a:srgbClr val="000000">
                <a:alpha val="33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27000" dist="38100" dir="2700000" algn="tl">
              <a:srgbClr val="000000">
                <a:alpha val="33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27000" dist="38100" dir="2700000" algn="tl">
              <a:srgbClr val="000000">
                <a:alpha val="33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AEA8C-76B7-4DC5-81C3-8595E0C313CD}"/>
              </a:ext>
            </a:extLst>
          </p:cNvPr>
          <p:cNvSpPr>
            <a:spLocks noGrp="1"/>
          </p:cNvSpPr>
          <p:nvPr>
            <p:ph type="ctrTitle"/>
          </p:nvPr>
        </p:nvSpPr>
        <p:spPr>
          <a:xfrm>
            <a:off x="643822" y="2644629"/>
            <a:ext cx="7856356" cy="1568742"/>
          </a:xfrm>
        </p:spPr>
        <p:txBody>
          <a:bodyPr>
            <a:normAutofit fontScale="90000"/>
          </a:bodyPr>
          <a:lstStyle/>
          <a:p>
            <a:pPr algn="ctr"/>
            <a:r>
              <a:rPr lang="en-US" b="1" dirty="0"/>
              <a:t>YOU THINKG YOU’RE the only ones going to heaven?</a:t>
            </a:r>
          </a:p>
        </p:txBody>
      </p:sp>
    </p:spTree>
    <p:extLst>
      <p:ext uri="{BB962C8B-B14F-4D97-AF65-F5344CB8AC3E}">
        <p14:creationId xmlns:p14="http://schemas.microsoft.com/office/powerpoint/2010/main" val="1905574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a:bodyPr>
          <a:lstStyle/>
          <a:p>
            <a:pPr algn="ctr"/>
            <a:r>
              <a:rPr lang="en-US" sz="4400" b="1" dirty="0"/>
              <a:t>IS EVERYONE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Luke 13:23-30</a:t>
            </a:r>
          </a:p>
          <a:p>
            <a:r>
              <a:rPr lang="en-US" sz="2800" b="1" dirty="0"/>
              <a:t>Matthew 7:13-14</a:t>
            </a:r>
          </a:p>
          <a:p>
            <a:r>
              <a:rPr lang="en-US" sz="2800" b="1" dirty="0"/>
              <a:t>John 14:6</a:t>
            </a:r>
          </a:p>
          <a:p>
            <a:r>
              <a:rPr lang="en-US" sz="2800" b="1" dirty="0"/>
              <a:t>If you believe that salvation is only for Christians, then every other religion can look at you and say, “You think you’re the only ones going to heaven.”</a:t>
            </a:r>
          </a:p>
          <a:p>
            <a:pPr lvl="1">
              <a:buFont typeface="Wingdings" panose="05000000000000000000" pitchFamily="2" charset="2"/>
              <a:buChar char="§"/>
            </a:pPr>
            <a:r>
              <a:rPr lang="en-US" sz="2800" b="1" dirty="0"/>
              <a:t>Does there accusation change the truth?</a:t>
            </a:r>
          </a:p>
        </p:txBody>
      </p:sp>
    </p:spTree>
    <p:extLst>
      <p:ext uri="{BB962C8B-B14F-4D97-AF65-F5344CB8AC3E}">
        <p14:creationId xmlns:p14="http://schemas.microsoft.com/office/powerpoint/2010/main" val="117536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fontScale="90000"/>
          </a:bodyPr>
          <a:lstStyle/>
          <a:p>
            <a:pPr algn="ctr"/>
            <a:r>
              <a:rPr lang="en-US" sz="4400" b="1" dirty="0"/>
              <a:t>IS EVERYONE believer in </a:t>
            </a:r>
            <a:r>
              <a:rPr lang="en-US" sz="4400" b="1" dirty="0" err="1"/>
              <a:t>jesus</a:t>
            </a:r>
            <a:r>
              <a:rPr lang="en-US" sz="4400" b="1" dirty="0"/>
              <a:t>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fontScale="92500" lnSpcReduction="10000"/>
          </a:bodyPr>
          <a:lstStyle/>
          <a:p>
            <a:r>
              <a:rPr lang="en-US" sz="2800" b="1" dirty="0"/>
              <a:t>Matthew 7:21-23</a:t>
            </a:r>
          </a:p>
          <a:p>
            <a:r>
              <a:rPr lang="en-US" sz="2800" b="1" dirty="0"/>
              <a:t>Galatians 1:6-10</a:t>
            </a:r>
          </a:p>
          <a:p>
            <a:r>
              <a:rPr lang="en-US" sz="2800" b="1" dirty="0"/>
              <a:t>II Peter 3:16</a:t>
            </a:r>
          </a:p>
          <a:p>
            <a:r>
              <a:rPr lang="en-US" sz="2800" b="1" dirty="0"/>
              <a:t>II Timothy 4:2-4</a:t>
            </a:r>
          </a:p>
          <a:p>
            <a:r>
              <a:rPr lang="en-US" sz="2800" b="1" dirty="0"/>
              <a:t>II John 1:9-11</a:t>
            </a:r>
          </a:p>
          <a:p>
            <a:r>
              <a:rPr lang="en-US" sz="2800" b="1" dirty="0"/>
              <a:t>II Timothy 2:14-18</a:t>
            </a:r>
          </a:p>
          <a:p>
            <a:r>
              <a:rPr lang="en-US" sz="2800" b="1" dirty="0"/>
              <a:t>I Timothy 4:1</a:t>
            </a:r>
          </a:p>
          <a:p>
            <a:r>
              <a:rPr lang="en-US" sz="2800" b="1" dirty="0"/>
              <a:t>II Peter 2:1-2 </a:t>
            </a:r>
          </a:p>
        </p:txBody>
      </p:sp>
    </p:spTree>
    <p:extLst>
      <p:ext uri="{BB962C8B-B14F-4D97-AF65-F5344CB8AC3E}">
        <p14:creationId xmlns:p14="http://schemas.microsoft.com/office/powerpoint/2010/main" val="429275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2"/>
            <a:ext cx="7429499" cy="1118004"/>
          </a:xfrm>
        </p:spPr>
        <p:txBody>
          <a:bodyPr>
            <a:normAutofit fontScale="90000"/>
          </a:bodyPr>
          <a:lstStyle/>
          <a:p>
            <a:pPr algn="ctr"/>
            <a:r>
              <a:rPr lang="en-US" sz="4400" b="1" dirty="0"/>
              <a:t>IS EVERYONE believer in </a:t>
            </a:r>
            <a:r>
              <a:rPr lang="en-US" sz="4400" b="1" dirty="0" err="1"/>
              <a:t>jesus</a:t>
            </a:r>
            <a:r>
              <a:rPr lang="en-US" sz="4400" b="1" dirty="0"/>
              <a:t> saved?</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If you believe what the Bible says and that not everyone who believes in Jesus will be saved, then then some believer out there can accuse you of being the only ones going to heaven.</a:t>
            </a:r>
          </a:p>
          <a:p>
            <a:r>
              <a:rPr lang="en-US" sz="2800" b="1" dirty="0"/>
              <a:t>Also, if you believe this, then our debate is not that there is a judgment line in the sand but where that line should be.  Let’s study together and see what God’s word says.</a:t>
            </a:r>
          </a:p>
        </p:txBody>
      </p:sp>
    </p:spTree>
    <p:extLst>
      <p:ext uri="{BB962C8B-B14F-4D97-AF65-F5344CB8AC3E}">
        <p14:creationId xmlns:p14="http://schemas.microsoft.com/office/powerpoint/2010/main" val="3131948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fontScale="90000"/>
          </a:bodyPr>
          <a:lstStyle/>
          <a:p>
            <a:pPr algn="ctr"/>
            <a:r>
              <a:rPr lang="en-US" sz="4400" b="1" dirty="0"/>
              <a:t>COULD THE SAME ACCUSATION BE MADE AGAINST THE APOSTLES AND CHURCH?</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39899" y="1820411"/>
            <a:ext cx="8061820" cy="4655890"/>
          </a:xfrm>
        </p:spPr>
        <p:txBody>
          <a:bodyPr>
            <a:normAutofit lnSpcReduction="10000"/>
          </a:bodyPr>
          <a:lstStyle/>
          <a:p>
            <a:r>
              <a:rPr lang="en-US" sz="2800" b="1" dirty="0"/>
              <a:t>II John 1:9-11</a:t>
            </a:r>
          </a:p>
          <a:p>
            <a:r>
              <a:rPr lang="en-US" sz="2800" b="1" dirty="0"/>
              <a:t>Acts 4:12</a:t>
            </a:r>
          </a:p>
          <a:p>
            <a:r>
              <a:rPr lang="en-US" sz="2800" b="1" dirty="0"/>
              <a:t>I John 2:19</a:t>
            </a:r>
          </a:p>
          <a:p>
            <a:r>
              <a:rPr lang="en-US" sz="2800" b="1" dirty="0"/>
              <a:t>Jesus had a rather exclusive approach, don’t you think?</a:t>
            </a:r>
          </a:p>
          <a:p>
            <a:pPr lvl="1">
              <a:buFont typeface="Wingdings" panose="05000000000000000000" pitchFamily="2" charset="2"/>
              <a:buChar char="§"/>
            </a:pPr>
            <a:r>
              <a:rPr lang="en-US" sz="2800" b="1" dirty="0"/>
              <a:t>Matthew 12:30</a:t>
            </a:r>
          </a:p>
          <a:p>
            <a:pPr lvl="1">
              <a:buFont typeface="Wingdings" panose="05000000000000000000" pitchFamily="2" charset="2"/>
              <a:buChar char="§"/>
            </a:pPr>
            <a:r>
              <a:rPr lang="en-US" sz="2800" b="1" dirty="0"/>
              <a:t>John 14:6</a:t>
            </a:r>
          </a:p>
          <a:p>
            <a:pPr lvl="1">
              <a:buFont typeface="Wingdings" panose="05000000000000000000" pitchFamily="2" charset="2"/>
              <a:buChar char="§"/>
            </a:pPr>
            <a:r>
              <a:rPr lang="en-US" sz="2800" b="1" dirty="0"/>
              <a:t>John 8:31-47</a:t>
            </a:r>
          </a:p>
        </p:txBody>
      </p:sp>
    </p:spTree>
    <p:extLst>
      <p:ext uri="{BB962C8B-B14F-4D97-AF65-F5344CB8AC3E}">
        <p14:creationId xmlns:p14="http://schemas.microsoft.com/office/powerpoint/2010/main" val="26673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WHY WE TAKE ISSUE WITH SO MANY</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fontScale="92500"/>
          </a:bodyPr>
          <a:lstStyle/>
          <a:p>
            <a:r>
              <a:rPr lang="en-US" sz="2800" b="1" dirty="0"/>
              <a:t>It isn’t because we love to (I Tim. 2:4; II Pet. 3:9)</a:t>
            </a:r>
          </a:p>
          <a:p>
            <a:pPr marL="514350" indent="-514350">
              <a:buFont typeface="+mj-lt"/>
              <a:buAutoNum type="arabicPeriod"/>
            </a:pPr>
            <a:r>
              <a:rPr lang="en-US" sz="2800" b="1" dirty="0"/>
              <a:t>Because their teaching on salvation differs from God’s (Acts 2:38; Mk. 16:16; I Pet. 3:21; etc.)</a:t>
            </a:r>
          </a:p>
          <a:p>
            <a:pPr marL="514350" indent="-514350">
              <a:buFont typeface="+mj-lt"/>
              <a:buAutoNum type="arabicPeriod"/>
            </a:pPr>
            <a:r>
              <a:rPr lang="en-US" sz="2800" b="1" dirty="0"/>
              <a:t>Because their teaching on obedience differs from God’s word (I Cor. 6:9-10; Gal. 5:19-21; I John 1:5-7)</a:t>
            </a:r>
          </a:p>
          <a:p>
            <a:pPr marL="514350" indent="-514350">
              <a:buFont typeface="+mj-lt"/>
              <a:buAutoNum type="arabicPeriod"/>
            </a:pPr>
            <a:r>
              <a:rPr lang="en-US" sz="2800" b="1" dirty="0"/>
              <a:t>Because their pattern of worship and the church differs from the Lord’s (I Cor. 14:37-38; Eph. 4:11; etc.)</a:t>
            </a:r>
          </a:p>
        </p:txBody>
      </p:sp>
    </p:spTree>
    <p:extLst>
      <p:ext uri="{BB962C8B-B14F-4D97-AF65-F5344CB8AC3E}">
        <p14:creationId xmlns:p14="http://schemas.microsoft.com/office/powerpoint/2010/main" val="325076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Just because…</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I don’t think everyone (or even most people) are saved doesn’t mean I hate everyone.</a:t>
            </a:r>
          </a:p>
          <a:p>
            <a:r>
              <a:rPr lang="en-US" sz="2800" b="1" dirty="0"/>
              <a:t>I don’t think most people are saved doesn’t mean I think I’m right about everything</a:t>
            </a:r>
          </a:p>
          <a:p>
            <a:r>
              <a:rPr lang="en-US" sz="2800" b="1" dirty="0"/>
              <a:t>I may not be right about everything doesn’t mean I should overlook what others are wrong about</a:t>
            </a:r>
          </a:p>
        </p:txBody>
      </p:sp>
    </p:spTree>
    <p:extLst>
      <p:ext uri="{BB962C8B-B14F-4D97-AF65-F5344CB8AC3E}">
        <p14:creationId xmlns:p14="http://schemas.microsoft.com/office/powerpoint/2010/main" val="309784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732FE-A4F3-4325-A94D-CE6838EA0361}"/>
              </a:ext>
            </a:extLst>
          </p:cNvPr>
          <p:cNvSpPr>
            <a:spLocks noGrp="1"/>
          </p:cNvSpPr>
          <p:nvPr>
            <p:ph type="title"/>
          </p:nvPr>
        </p:nvSpPr>
        <p:spPr>
          <a:xfrm>
            <a:off x="856060" y="249401"/>
            <a:ext cx="7429499" cy="1403229"/>
          </a:xfrm>
        </p:spPr>
        <p:txBody>
          <a:bodyPr>
            <a:normAutofit/>
          </a:bodyPr>
          <a:lstStyle/>
          <a:p>
            <a:pPr algn="ctr"/>
            <a:r>
              <a:rPr lang="en-US" sz="4400" b="1" dirty="0"/>
              <a:t>IF NOT EVERYONE IS GOING TO BE SAVED, THEN…</a:t>
            </a:r>
          </a:p>
        </p:txBody>
      </p:sp>
      <p:sp>
        <p:nvSpPr>
          <p:cNvPr id="3" name="Content Placeholder 2">
            <a:extLst>
              <a:ext uri="{FF2B5EF4-FFF2-40B4-BE49-F238E27FC236}">
                <a16:creationId xmlns:a16="http://schemas.microsoft.com/office/drawing/2014/main" id="{68581292-D2D9-421F-9675-5FE1E422D4CA}"/>
              </a:ext>
            </a:extLst>
          </p:cNvPr>
          <p:cNvSpPr>
            <a:spLocks noGrp="1"/>
          </p:cNvSpPr>
          <p:nvPr>
            <p:ph idx="1"/>
          </p:nvPr>
        </p:nvSpPr>
        <p:spPr>
          <a:xfrm>
            <a:off x="570452" y="1652631"/>
            <a:ext cx="8061820" cy="4655890"/>
          </a:xfrm>
        </p:spPr>
        <p:txBody>
          <a:bodyPr>
            <a:normAutofit/>
          </a:bodyPr>
          <a:lstStyle/>
          <a:p>
            <a:r>
              <a:rPr lang="en-US" sz="2800" b="1" dirty="0"/>
              <a:t>Strive to be one of the saved (Lk. 13:23-30)</a:t>
            </a:r>
          </a:p>
          <a:p>
            <a:r>
              <a:rPr lang="en-US" sz="2800" b="1" dirty="0"/>
              <a:t>Make certain of your calling and choosing (II Pet. 1:10)</a:t>
            </a:r>
          </a:p>
          <a:p>
            <a:r>
              <a:rPr lang="en-US" sz="2800" b="1" dirty="0"/>
              <a:t>Test yourself to see if you are in the faith (II Cor. 13:5)</a:t>
            </a:r>
          </a:p>
        </p:txBody>
      </p:sp>
    </p:spTree>
    <p:extLst>
      <p:ext uri="{BB962C8B-B14F-4D97-AF65-F5344CB8AC3E}">
        <p14:creationId xmlns:p14="http://schemas.microsoft.com/office/powerpoint/2010/main" val="301289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Circuit</Template>
  <TotalTime>50</TotalTime>
  <Words>406</Words>
  <Application>Microsoft Office PowerPoint</Application>
  <PresentationFormat>On-screen Show (4:3)</PresentationFormat>
  <Paragraphs>40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Tw Cen MT</vt:lpstr>
      <vt:lpstr>Wingdings</vt:lpstr>
      <vt:lpstr>Circuit</vt:lpstr>
      <vt:lpstr>YOU THINKG YOU’RE the only ones going to heaven?</vt:lpstr>
      <vt:lpstr>IS EVERYONE SAVED?</vt:lpstr>
      <vt:lpstr>IS EVERYONE believer in jesus saved?</vt:lpstr>
      <vt:lpstr>IS EVERYONE believer in jesus saved?</vt:lpstr>
      <vt:lpstr>COULD THE SAME ACCUSATION BE MADE AGAINST THE APOSTLES AND CHURCH?</vt:lpstr>
      <vt:lpstr>WHY WE TAKE ISSUE WITH SO MANY</vt:lpstr>
      <vt:lpstr>Just because…</vt:lpstr>
      <vt:lpstr>IF NOT EVERYONE IS GOING TO BE SAVED, THEN…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Jared Hagan</dc:creator>
  <cp:lastModifiedBy>Jared Hagan</cp:lastModifiedBy>
  <cp:revision>4</cp:revision>
  <dcterms:created xsi:type="dcterms:W3CDTF">2019-11-17T08:03:27Z</dcterms:created>
  <dcterms:modified xsi:type="dcterms:W3CDTF">2019-11-17T08:53:58Z</dcterms:modified>
</cp:coreProperties>
</file>