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309" r:id="rId3"/>
    <p:sldId id="279" r:id="rId4"/>
    <p:sldId id="298" r:id="rId5"/>
    <p:sldId id="256" r:id="rId6"/>
    <p:sldId id="281" r:id="rId7"/>
    <p:sldId id="293" r:id="rId8"/>
    <p:sldId id="292" r:id="rId9"/>
    <p:sldId id="283" r:id="rId10"/>
    <p:sldId id="291" r:id="rId11"/>
    <p:sldId id="290" r:id="rId12"/>
    <p:sldId id="289" r:id="rId13"/>
    <p:sldId id="280" r:id="rId14"/>
    <p:sldId id="305" r:id="rId15"/>
    <p:sldId id="306" r:id="rId16"/>
    <p:sldId id="307" r:id="rId17"/>
    <p:sldId id="308" r:id="rId18"/>
    <p:sldId id="299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75596-73A3-4909-BB84-0687FFD768FA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249C-9CAC-405A-9A91-E68F7BBA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0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9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70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8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3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58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4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47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7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8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5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6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3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1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5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1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E1EDA-49E1-4A02-B174-F45D3A25D94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117E-9665-4443-B948-B3130E3E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D12AC-8AC0-4D84-B754-0C9EADFC626E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634-475F-4E05-BC96-D96F5A7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B6EC-AC16-40E3-BFD8-E9421036B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30BA6-76A2-411F-9ADB-773C764017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26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560922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7. Once the water crashes down, what do the Israelites see and how do they respond (Ex. 14:30-31)?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48543"/>
            <a:ext cx="7886700" cy="26284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4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611256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8. Describe Moses' song (Ex. 15:1-18).  Who joined in singing this song?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84103"/>
            <a:ext cx="7886700" cy="22928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65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063874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1.  How did God harden Pharaoh's heart (Ex. 14:1-4)?  Why did God do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7600"/>
            <a:ext cx="7886700" cy="25193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4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AB67-B066-4F63-993E-2A352005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PHARAOH’S HARD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2A56-64A2-4681-A56E-F3F5944D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heart is hardened on twelve separate occasion.</a:t>
            </a:r>
          </a:p>
          <a:p>
            <a:pPr lvl="1"/>
            <a:r>
              <a:rPr lang="en-US" dirty="0"/>
              <a:t>With the rod / snake</a:t>
            </a:r>
          </a:p>
          <a:p>
            <a:pPr lvl="1"/>
            <a:r>
              <a:rPr lang="en-US" dirty="0"/>
              <a:t>9 times in the first 9 plagues</a:t>
            </a:r>
          </a:p>
          <a:p>
            <a:pPr lvl="1"/>
            <a:r>
              <a:rPr lang="en-US" dirty="0"/>
              <a:t>Once when the people wander</a:t>
            </a:r>
          </a:p>
          <a:p>
            <a:pPr lvl="1"/>
            <a:r>
              <a:rPr lang="en-US" dirty="0"/>
              <a:t>Once at the Red Sea*</a:t>
            </a:r>
          </a:p>
        </p:txBody>
      </p:sp>
    </p:spTree>
    <p:extLst>
      <p:ext uri="{BB962C8B-B14F-4D97-AF65-F5344CB8AC3E}">
        <p14:creationId xmlns:p14="http://schemas.microsoft.com/office/powerpoint/2010/main" val="3406552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AB67-B066-4F63-993E-2A352005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HARDENED PHARAOH’S HEART?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2A56-64A2-4681-A56E-F3F5944D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Pharaoh hardened his own heart (8:15,31; 9:34)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As the Lord said (8:15; 9:35)</a:t>
            </a:r>
          </a:p>
          <a:p>
            <a:r>
              <a:rPr lang="en-US" dirty="0"/>
              <a:t>When God hardened Pharaoh’s heart (Ex. 4:21; 7:3; 9:12; 10:1,20,27; 14:4,8,17)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As the Lord said (9:12)</a:t>
            </a:r>
          </a:p>
          <a:p>
            <a:r>
              <a:rPr lang="en-US" dirty="0"/>
              <a:t>When it does not say who (Ex. 7:13,22; 8:19; 9:7)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As the Lord said (7:13,22; 8:19)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6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AB67-B066-4F63-993E-2A352005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8620"/>
            <a:ext cx="7886700" cy="884834"/>
          </a:xfrm>
        </p:spPr>
        <p:txBody>
          <a:bodyPr/>
          <a:lstStyle/>
          <a:p>
            <a:pPr algn="ctr"/>
            <a:r>
              <a:rPr lang="en-US" dirty="0"/>
              <a:t>WHAT HARDENED HIS HEART?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2A56-64A2-4681-A56E-F3F5944D8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1" y="1317072"/>
            <a:ext cx="8271545" cy="53023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When he saw there was relief from the frogs (Ex. 8:15)</a:t>
            </a:r>
          </a:p>
          <a:p>
            <a:pPr lvl="0"/>
            <a:r>
              <a:rPr lang="en-US" dirty="0"/>
              <a:t>When he saw that the rain and hail and thunder had ceased (Ex 9:34)</a:t>
            </a:r>
          </a:p>
          <a:p>
            <a:pPr lvl="0"/>
            <a:r>
              <a:rPr lang="en-US" dirty="0"/>
              <a:t>By having the people of Israel wander, appearing lost and trapped (Ex. 14:1-5)</a:t>
            </a:r>
          </a:p>
          <a:p>
            <a:pPr lvl="0"/>
            <a:r>
              <a:rPr lang="en-US" dirty="0"/>
              <a:t>No specification (Ex. 8:19; 9:7,12; 14:17)</a:t>
            </a:r>
          </a:p>
          <a:p>
            <a:pPr lvl="0"/>
            <a:r>
              <a:rPr lang="en-US" dirty="0"/>
              <a:t>Potential reasons stated in context but without a direct connection saying this is what hardened Pharaoh’s heart.</a:t>
            </a:r>
          </a:p>
          <a:p>
            <a:pPr lvl="1"/>
            <a:r>
              <a:rPr lang="en-US" dirty="0"/>
              <a:t>His magicians match the snakes (Ex. 7:11-13) *** - </a:t>
            </a:r>
            <a:r>
              <a:rPr lang="en-US" i="1" dirty="0"/>
              <a:t>does not make direct connection</a:t>
            </a:r>
            <a:endParaRPr lang="en-US" dirty="0"/>
          </a:p>
          <a:p>
            <a:pPr lvl="1"/>
            <a:r>
              <a:rPr lang="en-US" dirty="0"/>
              <a:t>His magicians match the water to blood (Ex. 7:22) ***- </a:t>
            </a:r>
            <a:r>
              <a:rPr lang="en-US" i="1" dirty="0"/>
              <a:t>does not make direct connection</a:t>
            </a:r>
            <a:endParaRPr lang="en-US" dirty="0"/>
          </a:p>
          <a:p>
            <a:pPr lvl="1"/>
            <a:r>
              <a:rPr lang="en-US" dirty="0"/>
              <a:t>Flies are removed (Ex. 8:31) </a:t>
            </a:r>
          </a:p>
          <a:p>
            <a:pPr lvl="1"/>
            <a:r>
              <a:rPr lang="en-US" dirty="0"/>
              <a:t>Not on locust was remaining (Ex. 10:19-20) ***- </a:t>
            </a:r>
            <a:r>
              <a:rPr lang="en-US" i="1" dirty="0"/>
              <a:t>does not make direct connection</a:t>
            </a:r>
            <a:endParaRPr lang="en-US" dirty="0"/>
          </a:p>
          <a:p>
            <a:pPr lvl="1"/>
            <a:r>
              <a:rPr lang="en-US" dirty="0"/>
              <a:t>Moses refuses to leave their livestock behind (Ex. 10:24-28) *** - </a:t>
            </a:r>
            <a:r>
              <a:rPr lang="en-US" i="1" dirty="0"/>
              <a:t>does not make direct connection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7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AB67-B066-4F63-993E-2A352005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8620"/>
            <a:ext cx="7886700" cy="884834"/>
          </a:xfrm>
        </p:spPr>
        <p:txBody>
          <a:bodyPr/>
          <a:lstStyle/>
          <a:p>
            <a:pPr algn="ctr"/>
            <a:r>
              <a:rPr lang="en-US" dirty="0"/>
              <a:t>ADDITIONAL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2A56-64A2-4681-A56E-F3F5944D8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1" y="1317072"/>
            <a:ext cx="8271545" cy="5302308"/>
          </a:xfrm>
        </p:spPr>
        <p:txBody>
          <a:bodyPr>
            <a:normAutofit/>
          </a:bodyPr>
          <a:lstStyle/>
          <a:p>
            <a:r>
              <a:rPr lang="en-US" dirty="0"/>
              <a:t>Do not harden your hearts (Deut. 15:7; Ps. 95:8; Heb. 3:8,15; 4:7)</a:t>
            </a:r>
          </a:p>
          <a:p>
            <a:r>
              <a:rPr lang="en-US" dirty="0"/>
              <a:t>Do not let hearts be hardened (Heb. 3:13 – encourage one another so that none will be hardened by the deceitfulness of sin)</a:t>
            </a:r>
          </a:p>
          <a:p>
            <a:r>
              <a:rPr lang="en-US" dirty="0"/>
              <a:t>Romans 1:18-32 – the process and our part</a:t>
            </a:r>
          </a:p>
          <a:p>
            <a:r>
              <a:rPr lang="en-US" dirty="0"/>
              <a:t>Romans 9:14-26 – God’s right to choose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73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531BD-7D50-420B-9885-F9B47EF6B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237EE-35D8-4B9D-A70D-DCC729675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1825625"/>
            <a:ext cx="8598714" cy="4351338"/>
          </a:xfrm>
        </p:spPr>
        <p:txBody>
          <a:bodyPr/>
          <a:lstStyle/>
          <a:p>
            <a:r>
              <a:rPr lang="en-US" dirty="0"/>
              <a:t>Our God is mighty.  If God is for us, who can be against us?</a:t>
            </a:r>
          </a:p>
          <a:p>
            <a:r>
              <a:rPr lang="en-US" dirty="0"/>
              <a:t>The journey to the Promised Land begins with a point of no return / baptism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7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DD71-D674-448F-9229-ECED11E8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C0CCF-D7F6-4E11-92FA-E5949E8C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D85A-87CD-4142-9537-25C4CB57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07347"/>
          </a:xfrm>
        </p:spPr>
        <p:txBody>
          <a:bodyPr/>
          <a:lstStyle/>
          <a:p>
            <a:pPr algn="ctr"/>
            <a:r>
              <a:rPr lang="en-US" dirty="0"/>
              <a:t>QUICK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08FD9-E75E-4A82-B5DD-5452C2F8F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4458"/>
            <a:ext cx="7886700" cy="5343787"/>
          </a:xfrm>
        </p:spPr>
        <p:txBody>
          <a:bodyPr>
            <a:normAutofit/>
          </a:bodyPr>
          <a:lstStyle/>
          <a:p>
            <a:r>
              <a:rPr lang="en-US" dirty="0"/>
              <a:t>Israel is a large nation, oppressed in Egypt</a:t>
            </a:r>
          </a:p>
          <a:p>
            <a:r>
              <a:rPr lang="en-US" dirty="0"/>
              <a:t>Moses is born and chooses to be an Israelite rather than Egyptian royalty</a:t>
            </a:r>
          </a:p>
          <a:p>
            <a:r>
              <a:rPr lang="en-US" dirty="0"/>
              <a:t>God calls Moses to lead the people out of Egypt</a:t>
            </a:r>
          </a:p>
          <a:p>
            <a:r>
              <a:rPr lang="en-US" dirty="0"/>
              <a:t>After 10 plagues, Pharaoh releases Israel.</a:t>
            </a:r>
          </a:p>
          <a:p>
            <a:r>
              <a:rPr lang="en-US" dirty="0"/>
              <a:t>Israel is instructed to remember the Passover and plunder Egypt.</a:t>
            </a:r>
          </a:p>
          <a:p>
            <a:r>
              <a:rPr lang="en-US" dirty="0"/>
              <a:t>The people don’t take the direct route to the Promised Land</a:t>
            </a:r>
          </a:p>
          <a:p>
            <a:r>
              <a:rPr lang="en-US" dirty="0"/>
              <a:t>God leads Israel in a pillar of cloud / fire</a:t>
            </a:r>
          </a:p>
        </p:txBody>
      </p:sp>
    </p:spTree>
    <p:extLst>
      <p:ext uri="{BB962C8B-B14F-4D97-AF65-F5344CB8AC3E}">
        <p14:creationId xmlns:p14="http://schemas.microsoft.com/office/powerpoint/2010/main" val="143274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1297-05FF-4E63-9AF9-0A9F0221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5FA462-7018-43FC-8715-3321A7770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016" y="174673"/>
            <a:ext cx="6131967" cy="65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9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5EBE-4809-4771-BF77-9DB0240CCB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EXODUS 14-15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1502A-71C2-4DFB-A68E-1EA839862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366265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2. What did the people do when they saw the Egyptian army chasing them (Ex. 14:10-12)? How did Moses respond (Ex. 14:13-14)?  What was expected of the people in the coming conflict?  Would this always be the case?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13277"/>
            <a:ext cx="7886700" cy="16636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53746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3. What did the angel of God / pillar of God do (Ex. 14:19-20)?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8701"/>
            <a:ext cx="7886700" cy="33582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5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16679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4. How long did it take for the Red Sea to divide (Ex. 14:21)?  Where did the water go?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07934"/>
            <a:ext cx="7886700" cy="24690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5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730412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5. As the people passed through the Red Sea, where did the pillar of cloud go (Ex. 14:24)?  What does Paul call this moment (I Cor. 10:1-2)?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06598"/>
            <a:ext cx="7886700" cy="267036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2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4F20-C8C0-42C5-8E39-08455977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41766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/>
              <a:t>6.	What did the Egyptians recognize (Ex. 14:24-25)?  When did they figure this out?  Why should they have known earlier?  In comparison, what are we warned not to do (Heb. 3:8,15; 4:7)?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CDA0B-E82D-4D5E-A603-0B953BC7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79721"/>
            <a:ext cx="7886700" cy="16972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9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2782</TotalTime>
  <Words>679</Words>
  <Application>Microsoft Office PowerPoint</Application>
  <PresentationFormat>On-screen Show (4:3)</PresentationFormat>
  <Paragraphs>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Wingdings</vt:lpstr>
      <vt:lpstr>Office Theme</vt:lpstr>
      <vt:lpstr>1_Office Theme</vt:lpstr>
      <vt:lpstr>PowerPoint Presentation</vt:lpstr>
      <vt:lpstr>QUICK REVIEW</vt:lpstr>
      <vt:lpstr>PowerPoint Presentation</vt:lpstr>
      <vt:lpstr>EXODUS 14-15</vt:lpstr>
      <vt:lpstr>2. What did the people do when they saw the Egyptian army chasing them (Ex. 14:10-12)? How did Moses respond (Ex. 14:13-14)?  What was expected of the people in the coming conflict?  Would this always be the case? </vt:lpstr>
      <vt:lpstr>3. What did the angel of God / pillar of God do (Ex. 14:19-20)? </vt:lpstr>
      <vt:lpstr>4. How long did it take for the Red Sea to divide (Ex. 14:21)?  Where did the water go? </vt:lpstr>
      <vt:lpstr>5. As the people passed through the Red Sea, where did the pillar of cloud go (Ex. 14:24)?  What does Paul call this moment (I Cor. 10:1-2)? </vt:lpstr>
      <vt:lpstr>6. What did the Egyptians recognize (Ex. 14:24-25)?  When did they figure this out?  Why should they have known earlier?  In comparison, what are we warned not to do (Heb. 3:8,15; 4:7)?  </vt:lpstr>
      <vt:lpstr>7. Once the water crashes down, what do the Israelites see and how do they respond (Ex. 14:30-31)?  </vt:lpstr>
      <vt:lpstr>8. Describe Moses' song (Ex. 15:1-18).  Who joined in singing this song?  </vt:lpstr>
      <vt:lpstr>1.  How did God harden Pharaoh's heart (Ex. 14:1-4)?  Why did God do it? </vt:lpstr>
      <vt:lpstr>PHARAOH’S HARD HEART</vt:lpstr>
      <vt:lpstr>WHO HARDENED PHARAOH’S HEART?</vt:lpstr>
      <vt:lpstr>WHAT HARDENED HIS HEART?</vt:lpstr>
      <vt:lpstr>ADDITIONAL THOUGHTS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1-2</dc:title>
  <dc:creator>Jared Hagan</dc:creator>
  <cp:lastModifiedBy>Derek Phipps</cp:lastModifiedBy>
  <cp:revision>24</cp:revision>
  <dcterms:created xsi:type="dcterms:W3CDTF">2019-10-19T20:47:56Z</dcterms:created>
  <dcterms:modified xsi:type="dcterms:W3CDTF">2019-11-17T15:29:03Z</dcterms:modified>
</cp:coreProperties>
</file>