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79" r:id="rId3"/>
    <p:sldId id="298" r:id="rId4"/>
    <p:sldId id="256" r:id="rId5"/>
    <p:sldId id="280" r:id="rId6"/>
    <p:sldId id="281" r:id="rId7"/>
    <p:sldId id="294" r:id="rId8"/>
    <p:sldId id="293" r:id="rId9"/>
    <p:sldId id="292" r:id="rId10"/>
    <p:sldId id="283" r:id="rId11"/>
    <p:sldId id="291" r:id="rId12"/>
    <p:sldId id="290" r:id="rId13"/>
    <p:sldId id="289" r:id="rId14"/>
    <p:sldId id="288" r:id="rId15"/>
    <p:sldId id="287" r:id="rId16"/>
    <p:sldId id="286" r:id="rId17"/>
    <p:sldId id="285" r:id="rId18"/>
    <p:sldId id="284" r:id="rId19"/>
    <p:sldId id="303" r:id="rId20"/>
    <p:sldId id="302" r:id="rId21"/>
    <p:sldId id="301" r:id="rId22"/>
    <p:sldId id="300" r:id="rId23"/>
    <p:sldId id="271" r:id="rId24"/>
    <p:sldId id="272" r:id="rId25"/>
    <p:sldId id="299"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875596-73A3-4909-BB84-0687FFD768FA}" type="datetimeFigureOut">
              <a:rPr lang="en-US" smtClean="0"/>
              <a:t>10/26/2019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6249C-9CAC-405A-9A91-E68F7BBA094A}" type="slidenum">
              <a:rPr lang="en-US" smtClean="0"/>
              <a:t>‹#›</a:t>
            </a:fld>
            <a:endParaRPr lang="en-US"/>
          </a:p>
        </p:txBody>
      </p:sp>
    </p:spTree>
    <p:extLst>
      <p:ext uri="{BB962C8B-B14F-4D97-AF65-F5344CB8AC3E}">
        <p14:creationId xmlns:p14="http://schemas.microsoft.com/office/powerpoint/2010/main" val="1121467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8E1EDA-49E1-4A02-B174-F45D3A25D94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342560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E1EDA-49E1-4A02-B174-F45D3A25D94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173002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E1EDA-49E1-4A02-B174-F45D3A25D94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4174779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3D12AC-8AC0-4D84-B754-0C9EADFC626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1184170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3D12AC-8AC0-4D84-B754-0C9EADFC626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118022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3D12AC-8AC0-4D84-B754-0C9EADFC626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2347603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3D12AC-8AC0-4D84-B754-0C9EADFC626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3955558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3D12AC-8AC0-4D84-B754-0C9EADFC626E}"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1605444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3D12AC-8AC0-4D84-B754-0C9EADFC626E}" type="datetimeFigureOut">
              <a:rPr lang="en-US" smtClean="0"/>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611693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D12AC-8AC0-4D84-B754-0C9EADFC626E}" type="datetimeFigureOut">
              <a:rPr lang="en-US" smtClean="0"/>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3401847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3D12AC-8AC0-4D84-B754-0C9EADFC626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99057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E1EDA-49E1-4A02-B174-F45D3A25D94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24456484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3D12AC-8AC0-4D84-B754-0C9EADFC626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1963815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3D12AC-8AC0-4D84-B754-0C9EADFC626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3906916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3D12AC-8AC0-4D84-B754-0C9EADFC626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B2634-475F-4E05-BC96-D96F5A7CF7CA}" type="slidenum">
              <a:rPr lang="en-US" smtClean="0"/>
              <a:t>‹#›</a:t>
            </a:fld>
            <a:endParaRPr lang="en-US"/>
          </a:p>
        </p:txBody>
      </p:sp>
    </p:spTree>
    <p:extLst>
      <p:ext uri="{BB962C8B-B14F-4D97-AF65-F5344CB8AC3E}">
        <p14:creationId xmlns:p14="http://schemas.microsoft.com/office/powerpoint/2010/main" val="384993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8E1EDA-49E1-4A02-B174-F45D3A25D94E}"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84021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8E1EDA-49E1-4A02-B174-F45D3A25D94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360515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8E1EDA-49E1-4A02-B174-F45D3A25D94E}"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72203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E1EDA-49E1-4A02-B174-F45D3A25D94E}" type="datetimeFigureOut">
              <a:rPr lang="en-US" smtClean="0"/>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309506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E1EDA-49E1-4A02-B174-F45D3A25D94E}" type="datetimeFigureOut">
              <a:rPr lang="en-US" smtClean="0"/>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293426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E1EDA-49E1-4A02-B174-F45D3A25D94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1225294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E1EDA-49E1-4A02-B174-F45D3A25D94E}"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5117E-9665-4443-B948-B3130E3E0165}" type="slidenum">
              <a:rPr lang="en-US" smtClean="0"/>
              <a:t>‹#›</a:t>
            </a:fld>
            <a:endParaRPr lang="en-US"/>
          </a:p>
        </p:txBody>
      </p:sp>
    </p:spTree>
    <p:extLst>
      <p:ext uri="{BB962C8B-B14F-4D97-AF65-F5344CB8AC3E}">
        <p14:creationId xmlns:p14="http://schemas.microsoft.com/office/powerpoint/2010/main" val="184291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E1EDA-49E1-4A02-B174-F45D3A25D94E}" type="datetimeFigureOut">
              <a:rPr lang="en-US" smtClean="0"/>
              <a:t>10/26/2019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5117E-9665-4443-B948-B3130E3E0165}" type="slidenum">
              <a:rPr lang="en-US" smtClean="0"/>
              <a:t>‹#›</a:t>
            </a:fld>
            <a:endParaRPr lang="en-US"/>
          </a:p>
        </p:txBody>
      </p:sp>
    </p:spTree>
    <p:extLst>
      <p:ext uri="{BB962C8B-B14F-4D97-AF65-F5344CB8AC3E}">
        <p14:creationId xmlns:p14="http://schemas.microsoft.com/office/powerpoint/2010/main" val="184914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D12AC-8AC0-4D84-B754-0C9EADFC626E}" type="datetimeFigureOut">
              <a:rPr lang="en-US" smtClean="0"/>
              <a:t>10/26/2019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B2634-475F-4E05-BC96-D96F5A7CF7CA}" type="slidenum">
              <a:rPr lang="en-US" smtClean="0"/>
              <a:t>‹#›</a:t>
            </a:fld>
            <a:endParaRPr lang="en-US"/>
          </a:p>
        </p:txBody>
      </p:sp>
    </p:spTree>
    <p:extLst>
      <p:ext uri="{BB962C8B-B14F-4D97-AF65-F5344CB8AC3E}">
        <p14:creationId xmlns:p14="http://schemas.microsoft.com/office/powerpoint/2010/main" val="144352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D85A-87CD-4142-9537-25C4CB5761EF}"/>
              </a:ext>
            </a:extLst>
          </p:cNvPr>
          <p:cNvSpPr>
            <a:spLocks noGrp="1"/>
          </p:cNvSpPr>
          <p:nvPr>
            <p:ph type="title"/>
          </p:nvPr>
        </p:nvSpPr>
        <p:spPr/>
        <p:txBody>
          <a:bodyPr/>
          <a:lstStyle/>
          <a:p>
            <a:pPr algn="ctr"/>
            <a:r>
              <a:rPr lang="en-US" dirty="0"/>
              <a:t>QUICK REVIEW</a:t>
            </a:r>
          </a:p>
        </p:txBody>
      </p:sp>
      <p:sp>
        <p:nvSpPr>
          <p:cNvPr id="3" name="Content Placeholder 2">
            <a:extLst>
              <a:ext uri="{FF2B5EF4-FFF2-40B4-BE49-F238E27FC236}">
                <a16:creationId xmlns:a16="http://schemas.microsoft.com/office/drawing/2014/main" id="{33108FD9-E75E-4A82-B5DD-5452C2F8F0A8}"/>
              </a:ext>
            </a:extLst>
          </p:cNvPr>
          <p:cNvSpPr>
            <a:spLocks noGrp="1"/>
          </p:cNvSpPr>
          <p:nvPr>
            <p:ph idx="1"/>
          </p:nvPr>
        </p:nvSpPr>
        <p:spPr/>
        <p:txBody>
          <a:bodyPr/>
          <a:lstStyle/>
          <a:p>
            <a:r>
              <a:rPr lang="en-US" dirty="0"/>
              <a:t>Jacob’s family in Egypt</a:t>
            </a:r>
          </a:p>
          <a:p>
            <a:r>
              <a:rPr lang="en-US" dirty="0"/>
              <a:t>Joseph dies</a:t>
            </a:r>
          </a:p>
          <a:p>
            <a:r>
              <a:rPr lang="en-US" dirty="0"/>
              <a:t>The people are oppressed but continue to increase in number.</a:t>
            </a:r>
          </a:p>
          <a:p>
            <a:r>
              <a:rPr lang="en-US" dirty="0"/>
              <a:t>Moses is born, hidden, brought up.</a:t>
            </a:r>
          </a:p>
          <a:p>
            <a:r>
              <a:rPr lang="en-US" dirty="0"/>
              <a:t>Moses makes his choice, flees, gets married.</a:t>
            </a:r>
          </a:p>
        </p:txBody>
      </p:sp>
    </p:spTree>
    <p:extLst>
      <p:ext uri="{BB962C8B-B14F-4D97-AF65-F5344CB8AC3E}">
        <p14:creationId xmlns:p14="http://schemas.microsoft.com/office/powerpoint/2010/main" val="1432741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841179"/>
          </a:xfrm>
        </p:spPr>
        <p:txBody>
          <a:bodyPr>
            <a:normAutofit fontScale="90000"/>
          </a:bodyPr>
          <a:lstStyle/>
          <a:p>
            <a:pPr fontAlgn="base"/>
            <a:r>
              <a:rPr lang="en-US" dirty="0"/>
              <a:t>6.	Where was Moses supposed to lead the people (Ex. 3:12)?</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608975"/>
            <a:ext cx="7886700" cy="3567987"/>
          </a:xfrm>
        </p:spPr>
        <p:txBody>
          <a:bodyPr/>
          <a:lstStyle/>
          <a:p>
            <a:endParaRPr lang="en-US" dirty="0"/>
          </a:p>
        </p:txBody>
      </p:sp>
    </p:spTree>
    <p:extLst>
      <p:ext uri="{BB962C8B-B14F-4D97-AF65-F5344CB8AC3E}">
        <p14:creationId xmlns:p14="http://schemas.microsoft.com/office/powerpoint/2010/main" val="88819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3183417"/>
          </a:xfrm>
        </p:spPr>
        <p:txBody>
          <a:bodyPr>
            <a:normAutofit fontScale="90000"/>
          </a:bodyPr>
          <a:lstStyle/>
          <a:p>
            <a:pPr fontAlgn="base"/>
            <a:r>
              <a:rPr lang="en-US" dirty="0"/>
              <a:t>7. What information did Moses say he needed (Ex. 3:13-17)?  What was God's answer?  What message did God want Moses to deliver to the people?</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120705"/>
            <a:ext cx="7886700" cy="3056258"/>
          </a:xfrm>
        </p:spPr>
        <p:txBody>
          <a:bodyPr/>
          <a:lstStyle/>
          <a:p>
            <a:endParaRPr lang="en-US" dirty="0"/>
          </a:p>
        </p:txBody>
      </p:sp>
    </p:spTree>
    <p:extLst>
      <p:ext uri="{BB962C8B-B14F-4D97-AF65-F5344CB8AC3E}">
        <p14:creationId xmlns:p14="http://schemas.microsoft.com/office/powerpoint/2010/main" val="2985547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3611256"/>
          </a:xfrm>
        </p:spPr>
        <p:txBody>
          <a:bodyPr>
            <a:normAutofit fontScale="90000"/>
          </a:bodyPr>
          <a:lstStyle/>
          <a:p>
            <a:pPr fontAlgn="base"/>
            <a:r>
              <a:rPr lang="en-US" dirty="0"/>
              <a:t>8. What was Moses to ask Pharaoh for (Ex. 3:18-22)?  God knew Pharaoh's response and what it would take to change his mind.  What would it take?  What would be the outcome?</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884103"/>
            <a:ext cx="7886700" cy="2292860"/>
          </a:xfrm>
        </p:spPr>
        <p:txBody>
          <a:bodyPr/>
          <a:lstStyle/>
          <a:p>
            <a:endParaRPr lang="en-US" dirty="0"/>
          </a:p>
        </p:txBody>
      </p:sp>
    </p:spTree>
    <p:extLst>
      <p:ext uri="{BB962C8B-B14F-4D97-AF65-F5344CB8AC3E}">
        <p14:creationId xmlns:p14="http://schemas.microsoft.com/office/powerpoint/2010/main" val="375666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2906580"/>
          </a:xfrm>
        </p:spPr>
        <p:txBody>
          <a:bodyPr>
            <a:normAutofit fontScale="90000"/>
          </a:bodyPr>
          <a:lstStyle/>
          <a:p>
            <a:pPr fontAlgn="base"/>
            <a:r>
              <a:rPr lang="en-US" dirty="0"/>
              <a:t>9. How did Moses think the Hebrews might respond to him (Ex. 4:1)? Is this a reasonable concern?  What was God's solution to Moses' concern (Ex. 4:2-9)?</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428999"/>
            <a:ext cx="7886700" cy="2747963"/>
          </a:xfrm>
        </p:spPr>
        <p:txBody>
          <a:bodyPr/>
          <a:lstStyle/>
          <a:p>
            <a:endParaRPr lang="en-US" dirty="0"/>
          </a:p>
        </p:txBody>
      </p:sp>
    </p:spTree>
    <p:extLst>
      <p:ext uri="{BB962C8B-B14F-4D97-AF65-F5344CB8AC3E}">
        <p14:creationId xmlns:p14="http://schemas.microsoft.com/office/powerpoint/2010/main" val="1538740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3602867"/>
          </a:xfrm>
        </p:spPr>
        <p:txBody>
          <a:bodyPr>
            <a:normAutofit fontScale="90000"/>
          </a:bodyPr>
          <a:lstStyle/>
          <a:p>
            <a:pPr fontAlgn="base"/>
            <a:r>
              <a:rPr lang="en-US" dirty="0"/>
              <a:t>10. What other concern did Moses have (Ex. 4:10-12)?  Is this reasonable?  What is God's response?  What lessons can we learn from this?</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4177717"/>
            <a:ext cx="7886700" cy="1999246"/>
          </a:xfrm>
        </p:spPr>
        <p:txBody>
          <a:bodyPr/>
          <a:lstStyle/>
          <a:p>
            <a:endParaRPr lang="en-US" dirty="0"/>
          </a:p>
        </p:txBody>
      </p:sp>
    </p:spTree>
    <p:extLst>
      <p:ext uri="{BB962C8B-B14F-4D97-AF65-F5344CB8AC3E}">
        <p14:creationId xmlns:p14="http://schemas.microsoft.com/office/powerpoint/2010/main" val="3294214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631454"/>
          </a:xfrm>
        </p:spPr>
        <p:txBody>
          <a:bodyPr>
            <a:normAutofit fontScale="90000"/>
          </a:bodyPr>
          <a:lstStyle/>
          <a:p>
            <a:pPr fontAlgn="base"/>
            <a:r>
              <a:rPr lang="en-US" dirty="0"/>
              <a:t>11. What does Moses request and how does God respond (Ex. 4:13-17)?</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281805"/>
            <a:ext cx="7886700" cy="3895157"/>
          </a:xfrm>
        </p:spPr>
        <p:txBody>
          <a:bodyPr/>
          <a:lstStyle/>
          <a:p>
            <a:endParaRPr lang="en-US" dirty="0"/>
          </a:p>
        </p:txBody>
      </p:sp>
    </p:spTree>
    <p:extLst>
      <p:ext uri="{BB962C8B-B14F-4D97-AF65-F5344CB8AC3E}">
        <p14:creationId xmlns:p14="http://schemas.microsoft.com/office/powerpoint/2010/main" val="253606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2478742"/>
          </a:xfrm>
        </p:spPr>
        <p:txBody>
          <a:bodyPr>
            <a:normAutofit fontScale="90000"/>
          </a:bodyPr>
          <a:lstStyle/>
          <a:p>
            <a:pPr fontAlgn="base"/>
            <a:r>
              <a:rPr lang="en-US" dirty="0"/>
              <a:t>12.	What was God going to do to Pharaoh's heart (Ex. 4:21)?  What does God call Israel?  What warning does God send to Pharaoh?</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313651"/>
            <a:ext cx="7886700" cy="2863312"/>
          </a:xfrm>
        </p:spPr>
        <p:txBody>
          <a:bodyPr/>
          <a:lstStyle/>
          <a:p>
            <a:endParaRPr lang="en-US" dirty="0"/>
          </a:p>
        </p:txBody>
      </p:sp>
    </p:spTree>
    <p:extLst>
      <p:ext uri="{BB962C8B-B14F-4D97-AF65-F5344CB8AC3E}">
        <p14:creationId xmlns:p14="http://schemas.microsoft.com/office/powerpoint/2010/main" val="246102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832790"/>
          </a:xfrm>
        </p:spPr>
        <p:txBody>
          <a:bodyPr>
            <a:normAutofit fontScale="90000"/>
          </a:bodyPr>
          <a:lstStyle/>
          <a:p>
            <a:pPr fontAlgn="base"/>
            <a:r>
              <a:rPr lang="en-US" dirty="0"/>
              <a:t>13.  What nearly happened to Moses on his way to Egypt (Ex. 4:24-26)?  Why?</a:t>
            </a: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407639"/>
            <a:ext cx="7886700" cy="3769323"/>
          </a:xfrm>
        </p:spPr>
        <p:txBody>
          <a:bodyPr/>
          <a:lstStyle/>
          <a:p>
            <a:endParaRPr lang="en-US" dirty="0"/>
          </a:p>
        </p:txBody>
      </p:sp>
    </p:spTree>
    <p:extLst>
      <p:ext uri="{BB962C8B-B14F-4D97-AF65-F5344CB8AC3E}">
        <p14:creationId xmlns:p14="http://schemas.microsoft.com/office/powerpoint/2010/main" val="1989659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3409920"/>
          </a:xfrm>
        </p:spPr>
        <p:txBody>
          <a:bodyPr>
            <a:normAutofit fontScale="90000"/>
          </a:bodyPr>
          <a:lstStyle/>
          <a:p>
            <a:pPr fontAlgn="base"/>
            <a:r>
              <a:rPr lang="en-US" dirty="0"/>
              <a:t>14. God calls Aaron and tells him to meet Moses.  Together, Moses and Aaron address the people.  How do the people respond (Ex. 4:27-31)?</a:t>
            </a:r>
            <a:br>
              <a:rPr lang="en-US" dirty="0"/>
            </a:b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407639"/>
            <a:ext cx="7886700" cy="3769323"/>
          </a:xfrm>
        </p:spPr>
        <p:txBody>
          <a:bodyPr/>
          <a:lstStyle/>
          <a:p>
            <a:endParaRPr lang="en-US" dirty="0"/>
          </a:p>
        </p:txBody>
      </p:sp>
    </p:spTree>
    <p:extLst>
      <p:ext uri="{BB962C8B-B14F-4D97-AF65-F5344CB8AC3E}">
        <p14:creationId xmlns:p14="http://schemas.microsoft.com/office/powerpoint/2010/main" val="439920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5"/>
            <a:ext cx="7886700" cy="4777325"/>
          </a:xfrm>
        </p:spPr>
        <p:txBody>
          <a:bodyPr>
            <a:normAutofit fontScale="90000"/>
          </a:bodyPr>
          <a:lstStyle/>
          <a:p>
            <a:pPr fontAlgn="base"/>
            <a:r>
              <a:rPr lang="en-US" dirty="0"/>
              <a:t>15. Why did Pharaoh refuse to let Israel go (Ex. 5:2)?  His question may be the most important in the book of Exodus as much of the book is about the answer to that question for Pharaoh's sake as well as Israel's and ours.</a:t>
            </a:r>
            <a:br>
              <a:rPr lang="en-US" dirty="0"/>
            </a:b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4344172"/>
            <a:ext cx="7886700" cy="1832790"/>
          </a:xfrm>
        </p:spPr>
        <p:txBody>
          <a:bodyPr/>
          <a:lstStyle/>
          <a:p>
            <a:endParaRPr lang="en-US" dirty="0"/>
          </a:p>
        </p:txBody>
      </p:sp>
    </p:spTree>
    <p:extLst>
      <p:ext uri="{BB962C8B-B14F-4D97-AF65-F5344CB8AC3E}">
        <p14:creationId xmlns:p14="http://schemas.microsoft.com/office/powerpoint/2010/main" val="37902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1297-05FF-4E63-9AF9-0A9F0221BA28}"/>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05FA462-7018-43FC-8715-3321A7770E0F}"/>
              </a:ext>
            </a:extLst>
          </p:cNvPr>
          <p:cNvPicPr>
            <a:picLocks noGrp="1" noChangeAspect="1"/>
          </p:cNvPicPr>
          <p:nvPr>
            <p:ph idx="1"/>
          </p:nvPr>
        </p:nvPicPr>
        <p:blipFill>
          <a:blip r:embed="rId2"/>
          <a:stretch>
            <a:fillRect/>
          </a:stretch>
        </p:blipFill>
        <p:spPr>
          <a:xfrm>
            <a:off x="1506016" y="174673"/>
            <a:ext cx="6131967" cy="6508653"/>
          </a:xfrm>
          <a:prstGeom prst="rect">
            <a:avLst/>
          </a:prstGeom>
        </p:spPr>
      </p:pic>
    </p:spTree>
    <p:extLst>
      <p:ext uri="{BB962C8B-B14F-4D97-AF65-F5344CB8AC3E}">
        <p14:creationId xmlns:p14="http://schemas.microsoft.com/office/powerpoint/2010/main" val="610394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832790"/>
          </a:xfrm>
        </p:spPr>
        <p:txBody>
          <a:bodyPr>
            <a:normAutofit fontScale="90000"/>
          </a:bodyPr>
          <a:lstStyle/>
          <a:p>
            <a:pPr fontAlgn="base"/>
            <a:r>
              <a:rPr lang="en-US" dirty="0"/>
              <a:t>16. How does Pharaoh respond to Moses' request (Ex. 5:3-14)?</a:t>
            </a:r>
            <a:br>
              <a:rPr lang="en-US" dirty="0"/>
            </a:b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407639"/>
            <a:ext cx="7886700" cy="3769323"/>
          </a:xfrm>
        </p:spPr>
        <p:txBody>
          <a:bodyPr/>
          <a:lstStyle/>
          <a:p>
            <a:endParaRPr lang="en-US" dirty="0"/>
          </a:p>
        </p:txBody>
      </p:sp>
    </p:spTree>
    <p:extLst>
      <p:ext uri="{BB962C8B-B14F-4D97-AF65-F5344CB8AC3E}">
        <p14:creationId xmlns:p14="http://schemas.microsoft.com/office/powerpoint/2010/main" val="2683037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5599446"/>
          </a:xfrm>
        </p:spPr>
        <p:txBody>
          <a:bodyPr>
            <a:normAutofit fontScale="90000"/>
          </a:bodyPr>
          <a:lstStyle/>
          <a:p>
            <a:pPr fontAlgn="base"/>
            <a:r>
              <a:rPr lang="en-US" dirty="0"/>
              <a:t>17. Who do the people blame for their predicament (Ex. 5:20-21)?  Who does Moses blame (Ex. 5:22-23)?  Why would they do this?  Why shouldn't they have done this?  How does this relate to modern circumstances when people assign blame in their lives?</a:t>
            </a:r>
            <a:br>
              <a:rPr lang="en-US" dirty="0"/>
            </a:br>
            <a:br>
              <a:rPr lang="en-US" dirty="0"/>
            </a:br>
            <a:endParaRPr lang="en-US" dirty="0"/>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5125673"/>
            <a:ext cx="7886700" cy="1051289"/>
          </a:xfrm>
        </p:spPr>
        <p:txBody>
          <a:bodyPr/>
          <a:lstStyle/>
          <a:p>
            <a:endParaRPr lang="en-US" dirty="0"/>
          </a:p>
        </p:txBody>
      </p:sp>
    </p:spTree>
    <p:extLst>
      <p:ext uri="{BB962C8B-B14F-4D97-AF65-F5344CB8AC3E}">
        <p14:creationId xmlns:p14="http://schemas.microsoft.com/office/powerpoint/2010/main" val="726176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0E1B7-A553-4FEE-9557-AD1985CA8447}"/>
              </a:ext>
            </a:extLst>
          </p:cNvPr>
          <p:cNvSpPr>
            <a:spLocks noGrp="1"/>
          </p:cNvSpPr>
          <p:nvPr>
            <p:ph type="title"/>
          </p:nvPr>
        </p:nvSpPr>
        <p:spPr>
          <a:xfrm>
            <a:off x="628650" y="18256"/>
            <a:ext cx="7886700" cy="988424"/>
          </a:xfrm>
        </p:spPr>
        <p:txBody>
          <a:bodyPr/>
          <a:lstStyle/>
          <a:p>
            <a:pPr algn="ctr"/>
            <a:r>
              <a:rPr lang="en-US" dirty="0"/>
              <a:t>EXODUS 1-2</a:t>
            </a:r>
          </a:p>
        </p:txBody>
      </p:sp>
      <p:sp>
        <p:nvSpPr>
          <p:cNvPr id="3" name="Content Placeholder 2">
            <a:extLst>
              <a:ext uri="{FF2B5EF4-FFF2-40B4-BE49-F238E27FC236}">
                <a16:creationId xmlns:a16="http://schemas.microsoft.com/office/drawing/2014/main" id="{4B941DE8-3A8C-4432-A9E8-597C73F99A29}"/>
              </a:ext>
            </a:extLst>
          </p:cNvPr>
          <p:cNvSpPr>
            <a:spLocks noGrp="1"/>
          </p:cNvSpPr>
          <p:nvPr>
            <p:ph idx="1"/>
          </p:nvPr>
        </p:nvSpPr>
        <p:spPr>
          <a:xfrm>
            <a:off x="377243" y="1132513"/>
            <a:ext cx="8389514" cy="5343787"/>
          </a:xfrm>
        </p:spPr>
        <p:txBody>
          <a:bodyPr>
            <a:normAutofit/>
          </a:bodyPr>
          <a:lstStyle/>
          <a:p>
            <a:r>
              <a:rPr lang="en-US" dirty="0"/>
              <a:t>Those who came to Egypt / 70 people from Jacob (Ex. 1:1-5)</a:t>
            </a:r>
          </a:p>
          <a:p>
            <a:r>
              <a:rPr lang="en-US" dirty="0"/>
              <a:t>That generation dies (Ex. 1:6)</a:t>
            </a:r>
          </a:p>
          <a:p>
            <a:pPr marL="0" indent="0">
              <a:buNone/>
            </a:pPr>
            <a:r>
              <a:rPr lang="en-US" b="1" dirty="0"/>
              <a:t>***Passage of time*** </a:t>
            </a:r>
            <a:r>
              <a:rPr lang="en-US" dirty="0"/>
              <a:t>(</a:t>
            </a:r>
            <a:r>
              <a:rPr lang="en-US" i="1" dirty="0"/>
              <a:t>around 300 years, potentially</a:t>
            </a:r>
            <a:r>
              <a:rPr lang="en-US" dirty="0"/>
              <a:t>)</a:t>
            </a:r>
          </a:p>
          <a:p>
            <a:r>
              <a:rPr lang="en-US" dirty="0"/>
              <a:t>Israelite population explosion (Ex. 1:7)</a:t>
            </a:r>
          </a:p>
          <a:p>
            <a:r>
              <a:rPr lang="en-US" dirty="0"/>
              <a:t>A new king doesn’t remember Joseph but instead fears Israel and tries to squash them first by slavery (Ex. 1:8-14)</a:t>
            </a:r>
          </a:p>
          <a:p>
            <a:r>
              <a:rPr lang="en-US" dirty="0"/>
              <a:t>The king attempts to have all of the newborn Israelite males be killed but two women protect the kids and are blessed by God as a result (Ex. 1:15-22)</a:t>
            </a:r>
          </a:p>
        </p:txBody>
      </p:sp>
    </p:spTree>
    <p:extLst>
      <p:ext uri="{BB962C8B-B14F-4D97-AF65-F5344CB8AC3E}">
        <p14:creationId xmlns:p14="http://schemas.microsoft.com/office/powerpoint/2010/main" val="321397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0E1B7-A553-4FEE-9557-AD1985CA8447}"/>
              </a:ext>
            </a:extLst>
          </p:cNvPr>
          <p:cNvSpPr>
            <a:spLocks noGrp="1"/>
          </p:cNvSpPr>
          <p:nvPr>
            <p:ph type="title"/>
          </p:nvPr>
        </p:nvSpPr>
        <p:spPr>
          <a:xfrm>
            <a:off x="628650" y="18256"/>
            <a:ext cx="7886700" cy="988424"/>
          </a:xfrm>
        </p:spPr>
        <p:txBody>
          <a:bodyPr/>
          <a:lstStyle/>
          <a:p>
            <a:pPr algn="ctr"/>
            <a:r>
              <a:rPr lang="en-US" dirty="0"/>
              <a:t>EXODUS 1-2</a:t>
            </a:r>
          </a:p>
        </p:txBody>
      </p:sp>
      <p:sp>
        <p:nvSpPr>
          <p:cNvPr id="3" name="Content Placeholder 2">
            <a:extLst>
              <a:ext uri="{FF2B5EF4-FFF2-40B4-BE49-F238E27FC236}">
                <a16:creationId xmlns:a16="http://schemas.microsoft.com/office/drawing/2014/main" id="{4B941DE8-3A8C-4432-A9E8-597C73F99A29}"/>
              </a:ext>
            </a:extLst>
          </p:cNvPr>
          <p:cNvSpPr>
            <a:spLocks noGrp="1"/>
          </p:cNvSpPr>
          <p:nvPr>
            <p:ph idx="1"/>
          </p:nvPr>
        </p:nvSpPr>
        <p:spPr>
          <a:xfrm>
            <a:off x="377243" y="1132513"/>
            <a:ext cx="8389514" cy="5343787"/>
          </a:xfrm>
        </p:spPr>
        <p:txBody>
          <a:bodyPr>
            <a:normAutofit/>
          </a:bodyPr>
          <a:lstStyle/>
          <a:p>
            <a:r>
              <a:rPr lang="en-US" dirty="0"/>
              <a:t>Moses is born, hidden, then put in the basket where he is found and raised by an Egyptian princess (Ex. 2:1-10)</a:t>
            </a:r>
          </a:p>
          <a:p>
            <a:pPr marL="0" indent="0">
              <a:buNone/>
            </a:pPr>
            <a:r>
              <a:rPr lang="en-US" b="1" dirty="0"/>
              <a:t>***Passage of time*** </a:t>
            </a:r>
            <a:r>
              <a:rPr lang="en-US" dirty="0"/>
              <a:t>(</a:t>
            </a:r>
            <a:r>
              <a:rPr lang="en-US" i="1" dirty="0"/>
              <a:t>about 40 years</a:t>
            </a:r>
            <a:r>
              <a:rPr lang="en-US" dirty="0"/>
              <a:t>)</a:t>
            </a:r>
          </a:p>
          <a:p>
            <a:r>
              <a:rPr lang="en-US" dirty="0"/>
              <a:t>Moses choses to side with the Hebrews, murdering an Egyptian, but then flees Egypt (Ex. 2:11-14)</a:t>
            </a:r>
          </a:p>
          <a:p>
            <a:r>
              <a:rPr lang="en-US" dirty="0"/>
              <a:t>Moses goes to Midian where he helps some women deal with rude shepherds (Ex. 2:15-17)</a:t>
            </a:r>
          </a:p>
          <a:p>
            <a:r>
              <a:rPr lang="en-US" dirty="0"/>
              <a:t>Moses gets married and has a son (Ex. 2:18-22)</a:t>
            </a:r>
          </a:p>
          <a:p>
            <a:r>
              <a:rPr lang="en-US" dirty="0"/>
              <a:t>God hears Israel (Ex. 2:23-25)</a:t>
            </a:r>
          </a:p>
          <a:p>
            <a:endParaRPr lang="en-US" dirty="0"/>
          </a:p>
        </p:txBody>
      </p:sp>
    </p:spTree>
    <p:extLst>
      <p:ext uri="{BB962C8B-B14F-4D97-AF65-F5344CB8AC3E}">
        <p14:creationId xmlns:p14="http://schemas.microsoft.com/office/powerpoint/2010/main" val="1903309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31BD-7D50-420B-9885-F9B47EF6B203}"/>
              </a:ext>
            </a:extLst>
          </p:cNvPr>
          <p:cNvSpPr>
            <a:spLocks noGrp="1"/>
          </p:cNvSpPr>
          <p:nvPr>
            <p:ph type="title"/>
          </p:nvPr>
        </p:nvSpPr>
        <p:spPr/>
        <p:txBody>
          <a:bodyPr/>
          <a:lstStyle/>
          <a:p>
            <a:pPr algn="ctr"/>
            <a:r>
              <a:rPr lang="en-US" dirty="0"/>
              <a:t>LESSONS</a:t>
            </a:r>
          </a:p>
        </p:txBody>
      </p:sp>
      <p:sp>
        <p:nvSpPr>
          <p:cNvPr id="3" name="Content Placeholder 2">
            <a:extLst>
              <a:ext uri="{FF2B5EF4-FFF2-40B4-BE49-F238E27FC236}">
                <a16:creationId xmlns:a16="http://schemas.microsoft.com/office/drawing/2014/main" id="{EEE237EE-35D8-4B9D-A70D-DCC729675433}"/>
              </a:ext>
            </a:extLst>
          </p:cNvPr>
          <p:cNvSpPr>
            <a:spLocks noGrp="1"/>
          </p:cNvSpPr>
          <p:nvPr>
            <p:ph idx="1"/>
          </p:nvPr>
        </p:nvSpPr>
        <p:spPr>
          <a:xfrm>
            <a:off x="-125835" y="1825625"/>
            <a:ext cx="8959441" cy="4351338"/>
          </a:xfrm>
        </p:spPr>
        <p:txBody>
          <a:bodyPr/>
          <a:lstStyle/>
          <a:p>
            <a:pPr marL="914400" lvl="1" indent="-457200" fontAlgn="base">
              <a:buFont typeface="+mj-lt"/>
              <a:buAutoNum type="arabicPeriod"/>
            </a:pPr>
            <a:r>
              <a:rPr lang="en-US" sz="3200" dirty="0"/>
              <a:t>We have to make our decision as to which world we will accept and which we will reject. (II Cor. 6:14 – 7:1)</a:t>
            </a:r>
          </a:p>
          <a:p>
            <a:pPr marL="914400" lvl="1" indent="-457200" fontAlgn="base">
              <a:buFont typeface="+mj-lt"/>
              <a:buAutoNum type="arabicPeriod"/>
            </a:pPr>
            <a:r>
              <a:rPr lang="en-US" sz="3200" dirty="0"/>
              <a:t>Those who serve God and serve His servants, will be blessed. (Mt. 10:40-42)</a:t>
            </a:r>
          </a:p>
          <a:p>
            <a:pPr marL="914400" lvl="1" indent="-457200" fontAlgn="base">
              <a:buFont typeface="+mj-lt"/>
              <a:buAutoNum type="arabicPeriod"/>
            </a:pPr>
            <a:r>
              <a:rPr lang="en-US" sz="3200" dirty="0"/>
              <a:t>God hears the plights of His people (I John 5:14; Jam. 5:4)</a:t>
            </a:r>
          </a:p>
          <a:p>
            <a:pPr marL="914400" lvl="1" indent="-457200" fontAlgn="base">
              <a:buFont typeface="+mj-lt"/>
              <a:buAutoNum type="arabicPeriod"/>
            </a:pPr>
            <a:r>
              <a:rPr lang="en-US" sz="3200" dirty="0"/>
              <a:t>God remembers His word.  He will not forget. (Heb. 13:5-6)</a:t>
            </a:r>
          </a:p>
          <a:p>
            <a:endParaRPr lang="en-US" dirty="0"/>
          </a:p>
        </p:txBody>
      </p:sp>
    </p:spTree>
    <p:extLst>
      <p:ext uri="{BB962C8B-B14F-4D97-AF65-F5344CB8AC3E}">
        <p14:creationId xmlns:p14="http://schemas.microsoft.com/office/powerpoint/2010/main" val="266777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DD71-D674-448F-9229-ECED11E8F71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C6C0CCF-D7F6-4E11-92FA-E5949E8CC25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2481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85EBE-4809-4771-BF77-9DB0240CCBCE}"/>
              </a:ext>
            </a:extLst>
          </p:cNvPr>
          <p:cNvSpPr>
            <a:spLocks noGrp="1"/>
          </p:cNvSpPr>
          <p:nvPr>
            <p:ph type="ctrTitle"/>
          </p:nvPr>
        </p:nvSpPr>
        <p:spPr/>
        <p:txBody>
          <a:bodyPr/>
          <a:lstStyle/>
          <a:p>
            <a:r>
              <a:rPr lang="en-US" dirty="0"/>
              <a:t>EXODUS 3-5</a:t>
            </a:r>
          </a:p>
        </p:txBody>
      </p:sp>
      <p:sp>
        <p:nvSpPr>
          <p:cNvPr id="3" name="Subtitle 2">
            <a:extLst>
              <a:ext uri="{FF2B5EF4-FFF2-40B4-BE49-F238E27FC236}">
                <a16:creationId xmlns:a16="http://schemas.microsoft.com/office/drawing/2014/main" id="{8F01502A-71C2-4DFB-A68E-1EA8398625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823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891513"/>
          </a:xfrm>
        </p:spPr>
        <p:txBody>
          <a:bodyPr>
            <a:normAutofit fontScale="90000"/>
          </a:bodyPr>
          <a:lstStyle/>
          <a:p>
            <a:pPr lvl="0" fontAlgn="base"/>
            <a:r>
              <a:rPr lang="en-US" dirty="0"/>
              <a:t>1. How much time had gone by from the time Moses murdered the Egyptian to the events of chapter 3 (Ex. 7:7; Acts 7:30)?</a:t>
            </a:r>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541863"/>
            <a:ext cx="7886700" cy="3635099"/>
          </a:xfrm>
        </p:spPr>
        <p:txBody>
          <a:bodyPr/>
          <a:lstStyle/>
          <a:p>
            <a:endParaRPr lang="en-US" dirty="0"/>
          </a:p>
        </p:txBody>
      </p:sp>
    </p:spTree>
    <p:extLst>
      <p:ext uri="{BB962C8B-B14F-4D97-AF65-F5344CB8AC3E}">
        <p14:creationId xmlns:p14="http://schemas.microsoft.com/office/powerpoint/2010/main" val="789447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2646522"/>
          </a:xfrm>
        </p:spPr>
        <p:txBody>
          <a:bodyPr>
            <a:normAutofit fontScale="90000"/>
          </a:bodyPr>
          <a:lstStyle/>
          <a:p>
            <a:pPr lvl="0" fontAlgn="base"/>
            <a:r>
              <a:rPr lang="en-US" dirty="0"/>
              <a:t>2. To what mountain did Moses go (Ex. 3:1)?  What was Moses doing there?  What other leaders does this compare to (I Sam. 16:11; John 10:11)?</a:t>
            </a:r>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322039"/>
            <a:ext cx="7886700" cy="2854923"/>
          </a:xfrm>
        </p:spPr>
        <p:txBody>
          <a:bodyPr/>
          <a:lstStyle/>
          <a:p>
            <a:endParaRPr lang="en-US" dirty="0"/>
          </a:p>
        </p:txBody>
      </p:sp>
    </p:spTree>
    <p:extLst>
      <p:ext uri="{BB962C8B-B14F-4D97-AF65-F5344CB8AC3E}">
        <p14:creationId xmlns:p14="http://schemas.microsoft.com/office/powerpoint/2010/main" val="86631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1297-05FF-4E63-9AF9-0A9F0221BA28}"/>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05FA462-7018-43FC-8715-3321A7770E0F}"/>
              </a:ext>
            </a:extLst>
          </p:cNvPr>
          <p:cNvPicPr>
            <a:picLocks noGrp="1" noChangeAspect="1"/>
          </p:cNvPicPr>
          <p:nvPr>
            <p:ph idx="1"/>
          </p:nvPr>
        </p:nvPicPr>
        <p:blipFill>
          <a:blip r:embed="rId2"/>
          <a:stretch>
            <a:fillRect/>
          </a:stretch>
        </p:blipFill>
        <p:spPr>
          <a:xfrm>
            <a:off x="1506016" y="174673"/>
            <a:ext cx="6131967" cy="6508653"/>
          </a:xfrm>
          <a:prstGeom prst="rect">
            <a:avLst/>
          </a:prstGeom>
        </p:spPr>
      </p:pic>
    </p:spTree>
    <p:extLst>
      <p:ext uri="{BB962C8B-B14F-4D97-AF65-F5344CB8AC3E}">
        <p14:creationId xmlns:p14="http://schemas.microsoft.com/office/powerpoint/2010/main" val="34197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6"/>
            <a:ext cx="7886700" cy="1757289"/>
          </a:xfrm>
        </p:spPr>
        <p:txBody>
          <a:bodyPr>
            <a:normAutofit fontScale="90000"/>
          </a:bodyPr>
          <a:lstStyle/>
          <a:p>
            <a:pPr lvl="0" fontAlgn="base"/>
            <a:r>
              <a:rPr lang="en-US" dirty="0"/>
              <a:t>3. What caught Moses' eye (Ex. 3:2-6)?  When Moses approached, what three things did God say to him?  How did Moses respond?  Why?</a:t>
            </a:r>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2818701"/>
            <a:ext cx="7886700" cy="3358262"/>
          </a:xfrm>
        </p:spPr>
        <p:txBody>
          <a:bodyPr/>
          <a:lstStyle/>
          <a:p>
            <a:endParaRPr lang="en-US" dirty="0"/>
          </a:p>
        </p:txBody>
      </p:sp>
    </p:spTree>
    <p:extLst>
      <p:ext uri="{BB962C8B-B14F-4D97-AF65-F5344CB8AC3E}">
        <p14:creationId xmlns:p14="http://schemas.microsoft.com/office/powerpoint/2010/main" val="144275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a:xfrm>
            <a:off x="628650" y="365127"/>
            <a:ext cx="7886700" cy="1581120"/>
          </a:xfrm>
        </p:spPr>
        <p:txBody>
          <a:bodyPr>
            <a:normAutofit/>
          </a:bodyPr>
          <a:lstStyle/>
          <a:p>
            <a:pPr lvl="0" fontAlgn="base"/>
            <a:r>
              <a:rPr lang="en-US" dirty="0"/>
              <a:t>4. What promise was God intending to fulfill (Ex. 3:8)?</a:t>
            </a:r>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a:xfrm>
            <a:off x="628650" y="3707934"/>
            <a:ext cx="7886700" cy="2469028"/>
          </a:xfrm>
        </p:spPr>
        <p:txBody>
          <a:bodyPr/>
          <a:lstStyle/>
          <a:p>
            <a:endParaRPr lang="en-US" dirty="0"/>
          </a:p>
        </p:txBody>
      </p:sp>
    </p:spTree>
    <p:extLst>
      <p:ext uri="{BB962C8B-B14F-4D97-AF65-F5344CB8AC3E}">
        <p14:creationId xmlns:p14="http://schemas.microsoft.com/office/powerpoint/2010/main" val="219845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4F20-C8C0-42C5-8E39-084559770CB4}"/>
              </a:ext>
            </a:extLst>
          </p:cNvPr>
          <p:cNvSpPr>
            <a:spLocks noGrp="1"/>
          </p:cNvSpPr>
          <p:nvPr>
            <p:ph type="title"/>
          </p:nvPr>
        </p:nvSpPr>
        <p:spPr/>
        <p:txBody>
          <a:bodyPr>
            <a:normAutofit fontScale="90000"/>
          </a:bodyPr>
          <a:lstStyle/>
          <a:p>
            <a:pPr lvl="0" fontAlgn="base"/>
            <a:r>
              <a:rPr lang="en-US" dirty="0"/>
              <a:t>5. How had Moses changed in the last 40 years (Ex. 3:10-11 Vs Ex. 2:11-14)?</a:t>
            </a:r>
          </a:p>
        </p:txBody>
      </p:sp>
      <p:sp>
        <p:nvSpPr>
          <p:cNvPr id="3" name="Content Placeholder 2">
            <a:extLst>
              <a:ext uri="{FF2B5EF4-FFF2-40B4-BE49-F238E27FC236}">
                <a16:creationId xmlns:a16="http://schemas.microsoft.com/office/drawing/2014/main" id="{D12CDA0B-E82D-4D5E-A603-0B953BC7D28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4475230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1277</TotalTime>
  <Words>766</Words>
  <Application>Microsoft Office PowerPoint</Application>
  <PresentationFormat>On-screen Show (4:3)</PresentationFormat>
  <Paragraphs>43</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Arial Black</vt:lpstr>
      <vt:lpstr>Calibri</vt:lpstr>
      <vt:lpstr>Calibri Light</vt:lpstr>
      <vt:lpstr>Office Theme</vt:lpstr>
      <vt:lpstr>1_Office Theme</vt:lpstr>
      <vt:lpstr>QUICK REVIEW</vt:lpstr>
      <vt:lpstr>PowerPoint Presentation</vt:lpstr>
      <vt:lpstr>EXODUS 3-5</vt:lpstr>
      <vt:lpstr>1. How much time had gone by from the time Moses murdered the Egyptian to the events of chapter 3 (Ex. 7:7; Acts 7:30)?</vt:lpstr>
      <vt:lpstr>2. To what mountain did Moses go (Ex. 3:1)?  What was Moses doing there?  What other leaders does this compare to (I Sam. 16:11; John 10:11)?</vt:lpstr>
      <vt:lpstr>PowerPoint Presentation</vt:lpstr>
      <vt:lpstr>3. What caught Moses' eye (Ex. 3:2-6)?  When Moses approached, what three things did God say to him?  How did Moses respond?  Why?</vt:lpstr>
      <vt:lpstr>4. What promise was God intending to fulfill (Ex. 3:8)?</vt:lpstr>
      <vt:lpstr>5. How had Moses changed in the last 40 years (Ex. 3:10-11 Vs Ex. 2:11-14)?</vt:lpstr>
      <vt:lpstr>6. Where was Moses supposed to lead the people (Ex. 3:12)? </vt:lpstr>
      <vt:lpstr>7. What information did Moses say he needed (Ex. 3:13-17)?  What was God's answer?  What message did God want Moses to deliver to the people? </vt:lpstr>
      <vt:lpstr>8. What was Moses to ask Pharaoh for (Ex. 3:18-22)?  God knew Pharaoh's response and what it would take to change his mind.  What would it take?  What would be the outcome? </vt:lpstr>
      <vt:lpstr>9. How did Moses think the Hebrews might respond to him (Ex. 4:1)? Is this a reasonable concern?  What was God's solution to Moses' concern (Ex. 4:2-9)? </vt:lpstr>
      <vt:lpstr>10. What other concern did Moses have (Ex. 4:10-12)?  Is this reasonable?  What is God's response?  What lessons can we learn from this? </vt:lpstr>
      <vt:lpstr>11. What does Moses request and how does God respond (Ex. 4:13-17)? </vt:lpstr>
      <vt:lpstr>12. What was God going to do to Pharaoh's heart (Ex. 4:21)?  What does God call Israel?  What warning does God send to Pharaoh? </vt:lpstr>
      <vt:lpstr>13.  What nearly happened to Moses on his way to Egypt (Ex. 4:24-26)?  Why? </vt:lpstr>
      <vt:lpstr>14. God calls Aaron and tells him to meet Moses.  Together, Moses and Aaron address the people.  How do the people respond (Ex. 4:27-31)?  </vt:lpstr>
      <vt:lpstr>15. Why did Pharaoh refuse to let Israel go (Ex. 5:2)?  His question may be the most important in the book of Exodus as much of the book is about the answer to that question for Pharaoh's sake as well as Israel's and ours.  </vt:lpstr>
      <vt:lpstr>16. How does Pharaoh respond to Moses' request (Ex. 5:3-14)?  </vt:lpstr>
      <vt:lpstr>17. Who do the people blame for their predicament (Ex. 5:20-21)?  Who does Moses blame (Ex. 5:22-23)?  Why would they do this?  Why shouldn't they have done this?  How does this relate to modern circumstances when people assign blame in their lives?  </vt:lpstr>
      <vt:lpstr>EXODUS 1-2</vt:lpstr>
      <vt:lpstr>EXODUS 1-2</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1-2</dc:title>
  <dc:creator>Jared Hagan</dc:creator>
  <cp:lastModifiedBy>Jared Hagan</cp:lastModifiedBy>
  <cp:revision>11</cp:revision>
  <dcterms:created xsi:type="dcterms:W3CDTF">2019-10-19T20:47:56Z</dcterms:created>
  <dcterms:modified xsi:type="dcterms:W3CDTF">2019-10-27T07:31:55Z</dcterms:modified>
</cp:coreProperties>
</file>