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10/20/2019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10/20/2019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1905000"/>
            <a:ext cx="6859786" cy="2667000"/>
          </a:xfrm>
        </p:spPr>
        <p:txBody>
          <a:bodyPr>
            <a:noAutofit/>
          </a:bodyPr>
          <a:lstStyle>
            <a:lvl1pPr>
              <a:defRPr sz="405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7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468003">
              <a:defRPr/>
            </a:lvl6pPr>
            <a:lvl7pPr marL="1468003">
              <a:defRPr/>
            </a:lvl7pPr>
            <a:lvl8pPr marL="1468003">
              <a:defRPr/>
            </a:lvl8pPr>
            <a:lvl9pPr marL="1468003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3233" y="274640"/>
            <a:ext cx="1028968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4338754" y="3480593"/>
            <a:ext cx="6492240" cy="48019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6128" y="277814"/>
            <a:ext cx="6859787" cy="5898573"/>
          </a:xfrm>
        </p:spPr>
        <p:txBody>
          <a:bodyPr vert="eaVert"/>
          <a:lstStyle>
            <a:lvl5pPr>
              <a:defRPr/>
            </a:lvl5pPr>
            <a:lvl6pPr marL="946656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11590">
              <a:defRPr/>
            </a:lvl2pPr>
            <a:lvl3pPr marL="583085">
              <a:defRPr/>
            </a:lvl3pPr>
            <a:lvl4pPr marL="754581">
              <a:defRPr/>
            </a:lvl4pPr>
            <a:lvl5pPr marL="926077">
              <a:defRPr/>
            </a:lvl5pPr>
            <a:lvl6pPr marL="1097573">
              <a:defRPr baseline="0"/>
            </a:lvl6pPr>
            <a:lvl7pPr marL="1269068">
              <a:defRPr baseline="0"/>
            </a:lvl7pPr>
            <a:lvl8pPr marL="1440564">
              <a:defRPr baseline="0"/>
            </a:lvl8pPr>
            <a:lvl9pPr marL="161206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3301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5102526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15563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32" y="1905000"/>
            <a:ext cx="3315562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7" y="2819400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6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6" y="2819400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 marL="1468003">
              <a:defRPr sz="1200"/>
            </a:lvl5pPr>
            <a:lvl6pPr marL="1468003">
              <a:defRPr sz="1200"/>
            </a:lvl6pPr>
            <a:lvl7pPr marL="1468003">
              <a:defRPr sz="1200"/>
            </a:lvl7pPr>
            <a:lvl8pPr marL="1468003">
              <a:defRPr sz="1200"/>
            </a:lvl8pPr>
            <a:lvl9pPr marL="1468003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10/20/2019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10/20/2019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10/20/2019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8" cy="4038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3314242" y="1630822"/>
            <a:ext cx="4719500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085908" y="1630822"/>
            <a:ext cx="4719500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2107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287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10/20/2019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419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2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95" indent="-205795" algn="l" defTabSz="685983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169" indent="-205795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3665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75161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656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18152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648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44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639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GOD DESERVES THE GREATEST TEMPLE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He is the giver of all good things (Jam. 1:17)</a:t>
            </a:r>
          </a:p>
          <a:p>
            <a:r>
              <a:rPr lang="en-US" sz="2800" dirty="0"/>
              <a:t>He did not withhold His Son (Rom. 8:32)</a:t>
            </a:r>
          </a:p>
          <a:p>
            <a:r>
              <a:rPr lang="en-US" sz="2800" dirty="0"/>
              <a:t>He is “holy, holy, holy” and the Almighty (Rev. 4:8)</a:t>
            </a:r>
          </a:p>
          <a:p>
            <a:r>
              <a:rPr lang="en-US" sz="2800" dirty="0"/>
              <a:t>He is King of kings and alone possess immortality (I Tim. 6:15-16)</a:t>
            </a:r>
          </a:p>
        </p:txBody>
      </p:sp>
    </p:spTree>
    <p:extLst>
      <p:ext uri="{BB962C8B-B14F-4D97-AF65-F5344CB8AC3E}">
        <p14:creationId xmlns:p14="http://schemas.microsoft.com/office/powerpoint/2010/main" val="9265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 ARE THE LORD’S TEMPLE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 as an individual (I Cor. 6:19-20)</a:t>
            </a:r>
          </a:p>
          <a:p>
            <a:r>
              <a:rPr lang="en-US" sz="2800" dirty="0"/>
              <a:t>We as a church (I Cor. 3:16; Eph. 2:21; I Pet. 2:5)</a:t>
            </a:r>
          </a:p>
          <a:p>
            <a:r>
              <a:rPr lang="en-US" sz="2800" dirty="0"/>
              <a:t>What sort of temple are we offering?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79847-4C3B-4AF3-A5B7-C30AEAE9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GOD DEMANDS THAT WE PUT OUR ALL INTO HIS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F100C-2E44-4215-8661-7B2EE9A79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52600"/>
            <a:ext cx="7620000" cy="4648200"/>
          </a:xfrm>
        </p:spPr>
        <p:txBody>
          <a:bodyPr/>
          <a:lstStyle/>
          <a:p>
            <a:r>
              <a:rPr lang="en-US" sz="2800" dirty="0"/>
              <a:t>Jesus set the example (John 2:17)</a:t>
            </a:r>
          </a:p>
          <a:p>
            <a:r>
              <a:rPr lang="en-US" sz="2800" dirty="0"/>
              <a:t>Be zealous for good deeds (Titus 2:14; I Pet. 3:13)</a:t>
            </a:r>
          </a:p>
          <a:p>
            <a:r>
              <a:rPr lang="en-US" sz="2800" dirty="0"/>
              <a:t>Beg for opportunity… gave themselves (II Cor. 8:2-5)</a:t>
            </a:r>
          </a:p>
          <a:p>
            <a:r>
              <a:rPr lang="en-US" sz="2800" b="1" dirty="0"/>
              <a:t>Mk. 12:29-30 – ALL</a:t>
            </a:r>
          </a:p>
          <a:p>
            <a:pPr lvl="1"/>
            <a:r>
              <a:rPr lang="en-US" sz="2500" dirty="0"/>
              <a:t>Mt. 15:7-8 – “This people honors Me with their lips, but their heart is far away from Me”</a:t>
            </a:r>
          </a:p>
          <a:p>
            <a:pPr lvl="1"/>
            <a:r>
              <a:rPr lang="en-US" sz="2500" dirty="0"/>
              <a:t>Jer. 12:1-2 – “You are near to their lips but far from their mind”</a:t>
            </a:r>
          </a:p>
          <a:p>
            <a:r>
              <a:rPr lang="en-US" sz="2800" dirty="0"/>
              <a:t>Revelation 3:19 – be zealous and repent</a:t>
            </a:r>
          </a:p>
        </p:txBody>
      </p:sp>
    </p:spTree>
    <p:extLst>
      <p:ext uri="{BB962C8B-B14F-4D97-AF65-F5344CB8AC3E}">
        <p14:creationId xmlns:p14="http://schemas.microsoft.com/office/powerpoint/2010/main" val="124330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79847-4C3B-4AF3-A5B7-C30AEAE9B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02076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DOES GOD HAVE ALL OF YOUR HEART?</a:t>
            </a:r>
            <a:br>
              <a:rPr lang="en-US" sz="3200" dirty="0"/>
            </a:br>
            <a:r>
              <a:rPr lang="en-US" sz="3200" dirty="0"/>
              <a:t>A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F100C-2E44-4215-8661-7B2EE9A79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83076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do you sacrifice for His sake? (Heb. 11:13-16,24-26)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How much of your time is devoted to God?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How much of your speech is devoted to God? (How passionate is that speech?)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How much effort / diligence do you direct towards spiritual things?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How opposed to sin are you in your own life?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Are you growing?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Do others see a passion for God in your life?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How important are the brethren to you? (I Pet. 1:22; Mt. 25:40; Rom. 12:10-11)</a:t>
            </a:r>
          </a:p>
        </p:txBody>
      </p:sp>
    </p:spTree>
    <p:extLst>
      <p:ext uri="{BB962C8B-B14F-4D97-AF65-F5344CB8AC3E}">
        <p14:creationId xmlns:p14="http://schemas.microsoft.com/office/powerpoint/2010/main" val="105363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THREATS TO ZEAL FOR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Discouragement (Mt. 24:12)</a:t>
            </a:r>
          </a:p>
          <a:p>
            <a:r>
              <a:rPr lang="en-US" sz="2800" dirty="0"/>
              <a:t>Starvation (I Pet 2:2; Heb. 10:25)</a:t>
            </a:r>
          </a:p>
          <a:p>
            <a:r>
              <a:rPr lang="en-US" sz="2800" dirty="0"/>
              <a:t>Distraction / Loving other things (Mt. 6:24; 13:22)</a:t>
            </a:r>
          </a:p>
        </p:txBody>
      </p:sp>
    </p:spTree>
    <p:extLst>
      <p:ext uri="{BB962C8B-B14F-4D97-AF65-F5344CB8AC3E}">
        <p14:creationId xmlns:p14="http://schemas.microsoft.com/office/powerpoint/2010/main" val="284187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CHANGED?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Television</a:t>
            </a:r>
          </a:p>
        </p:txBody>
      </p:sp>
    </p:spTree>
    <p:extLst>
      <p:ext uri="{BB962C8B-B14F-4D97-AF65-F5344CB8AC3E}">
        <p14:creationId xmlns:p14="http://schemas.microsoft.com/office/powerpoint/2010/main" val="70361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CHANGED?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trike="sngStrike" dirty="0"/>
              <a:t>Television</a:t>
            </a:r>
          </a:p>
          <a:p>
            <a:r>
              <a:rPr lang="en-US" sz="2800" dirty="0"/>
              <a:t>Cell phones / Internet</a:t>
            </a:r>
          </a:p>
          <a:p>
            <a:r>
              <a:rPr lang="en-US" sz="2800" dirty="0"/>
              <a:t>Sports / After school activities, etc.</a:t>
            </a:r>
          </a:p>
        </p:txBody>
      </p:sp>
    </p:spTree>
    <p:extLst>
      <p:ext uri="{BB962C8B-B14F-4D97-AF65-F5344CB8AC3E}">
        <p14:creationId xmlns:p14="http://schemas.microsoft.com/office/powerpoint/2010/main" val="154423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3E9BB-50E6-410C-AC60-E9AD55E6E9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If you are too busy for God you are too busy.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5EDEE-9A48-42BA-96CA-BF3DB1286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Let us grow in zeal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Surround yourself with zealous people (II Cor. 9:2)</a:t>
            </a:r>
          </a:p>
          <a:p>
            <a:r>
              <a:rPr lang="en-US" sz="2800" dirty="0"/>
              <a:t>Be that zealous person for your children / spouse / church</a:t>
            </a:r>
          </a:p>
        </p:txBody>
      </p:sp>
    </p:spTree>
    <p:extLst>
      <p:ext uri="{BB962C8B-B14F-4D97-AF65-F5344CB8AC3E}">
        <p14:creationId xmlns:p14="http://schemas.microsoft.com/office/powerpoint/2010/main" val="133430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352</TotalTime>
  <Words>398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Chalkboard 16x9</vt:lpstr>
      <vt:lpstr>GOD DESERVES THE GREATEST TEMPLE</vt:lpstr>
      <vt:lpstr>YOU ARE THE LORD’S TEMPLE</vt:lpstr>
      <vt:lpstr>GOD DEMANDS THAT WE PUT OUR ALL INTO HIS TEMPLE</vt:lpstr>
      <vt:lpstr>DOES GOD HAVE ALL OF YOUR HEART? A Test</vt:lpstr>
      <vt:lpstr>THREATS TO ZEAL FOR GOD</vt:lpstr>
      <vt:lpstr>WHAT CHANGED?</vt:lpstr>
      <vt:lpstr>WHAT CHANGED?</vt:lpstr>
      <vt:lpstr>If you are too busy for God you are too busy.</vt:lpstr>
      <vt:lpstr>Let us grow in zeal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Jared Hagan</dc:creator>
  <cp:lastModifiedBy>Jared Hagan</cp:lastModifiedBy>
  <cp:revision>5</cp:revision>
  <cp:lastPrinted>2019-10-20T08:16:35Z</cp:lastPrinted>
  <dcterms:created xsi:type="dcterms:W3CDTF">2019-10-20T07:58:58Z</dcterms:created>
  <dcterms:modified xsi:type="dcterms:W3CDTF">2019-10-20T13:52:18Z</dcterms:modified>
</cp:coreProperties>
</file>