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7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0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9086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24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43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17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88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9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7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9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6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8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2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0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79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6F528-05B0-45B8-94AB-A352AC961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FIGHT SATAN</a:t>
            </a:r>
          </a:p>
        </p:txBody>
      </p:sp>
    </p:spTree>
    <p:extLst>
      <p:ext uri="{BB962C8B-B14F-4D97-AF65-F5344CB8AC3E}">
        <p14:creationId xmlns:p14="http://schemas.microsoft.com/office/powerpoint/2010/main" val="25899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89E3-2706-45C6-9E57-FAF66B16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64354"/>
          </a:xfrm>
        </p:spPr>
        <p:txBody>
          <a:bodyPr/>
          <a:lstStyle/>
          <a:p>
            <a:r>
              <a:rPr lang="en-US" dirty="0"/>
              <a:t>OUR ENEMY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6722-A8CC-4FD3-BAD8-E9710E830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468073"/>
            <a:ext cx="7745849" cy="506695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 snake (Gen. 3:1)</a:t>
            </a:r>
          </a:p>
          <a:p>
            <a:r>
              <a:rPr lang="en-US" sz="2800" dirty="0"/>
              <a:t>An adversary, roaring lion (I Pet. 5:8)</a:t>
            </a:r>
          </a:p>
          <a:p>
            <a:r>
              <a:rPr lang="en-US" sz="2800" dirty="0"/>
              <a:t>A dragon (Rev. 12:9)</a:t>
            </a:r>
          </a:p>
          <a:p>
            <a:r>
              <a:rPr lang="en-US" sz="2800" dirty="0"/>
              <a:t>Job’s tormentor (Job 1-2)</a:t>
            </a:r>
          </a:p>
          <a:p>
            <a:r>
              <a:rPr lang="en-US" sz="2800" dirty="0"/>
              <a:t>The corrupt prosecutor / </a:t>
            </a:r>
            <a:r>
              <a:rPr lang="en-US" sz="2800" dirty="0" err="1"/>
              <a:t>accusor</a:t>
            </a:r>
            <a:r>
              <a:rPr lang="en-US" sz="2800" dirty="0"/>
              <a:t> (Zech. 3:1)</a:t>
            </a:r>
          </a:p>
          <a:p>
            <a:r>
              <a:rPr lang="en-US" sz="2800" dirty="0"/>
              <a:t>The deceiver (II Cor. 11:3; Rev. 12:9)</a:t>
            </a:r>
          </a:p>
          <a:p>
            <a:r>
              <a:rPr lang="en-US" sz="2800" dirty="0"/>
              <a:t>The tempter (Mt. 4:3)</a:t>
            </a:r>
          </a:p>
          <a:p>
            <a:r>
              <a:rPr lang="en-US" sz="2800" dirty="0"/>
              <a:t>The liar (John 8:44)</a:t>
            </a:r>
          </a:p>
          <a:p>
            <a:r>
              <a:rPr lang="en-US" sz="2800" dirty="0"/>
              <a:t>The murderer (John 8:44)</a:t>
            </a:r>
          </a:p>
        </p:txBody>
      </p:sp>
    </p:spTree>
    <p:extLst>
      <p:ext uri="{BB962C8B-B14F-4D97-AF65-F5344CB8AC3E}">
        <p14:creationId xmlns:p14="http://schemas.microsoft.com/office/powerpoint/2010/main" val="387518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89E3-2706-45C6-9E57-FAF66B16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64354"/>
          </a:xfrm>
        </p:spPr>
        <p:txBody>
          <a:bodyPr/>
          <a:lstStyle/>
          <a:p>
            <a:r>
              <a:rPr lang="en-US" dirty="0"/>
              <a:t>FIGHT SATAN!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6722-A8CC-4FD3-BAD8-E9710E830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468073"/>
            <a:ext cx="7745849" cy="5066951"/>
          </a:xfrm>
        </p:spPr>
        <p:txBody>
          <a:bodyPr>
            <a:normAutofit/>
          </a:bodyPr>
          <a:lstStyle/>
          <a:p>
            <a:r>
              <a:rPr lang="en-US" sz="2800" dirty="0"/>
              <a:t>Resist him (I Pet. 5:9; Jam. 4:7)</a:t>
            </a:r>
          </a:p>
          <a:p>
            <a:r>
              <a:rPr lang="en-US" sz="2800" dirty="0"/>
              <a:t>Fight the good fight (I Tim. 1:18; 6:12; II Tim. 4:7)</a:t>
            </a:r>
          </a:p>
          <a:p>
            <a:r>
              <a:rPr lang="en-US" sz="2800" dirty="0"/>
              <a:t>Spiritual war (John 18:36; II Cor. 10:3-4; Eph. 6:11-12)</a:t>
            </a:r>
          </a:p>
          <a:p>
            <a:r>
              <a:rPr lang="en-US" sz="2800" dirty="0"/>
              <a:t>“…and having done everything, to stand firm.” (Eph. 6:13)</a:t>
            </a:r>
          </a:p>
        </p:txBody>
      </p:sp>
    </p:spTree>
    <p:extLst>
      <p:ext uri="{BB962C8B-B14F-4D97-AF65-F5344CB8AC3E}">
        <p14:creationId xmlns:p14="http://schemas.microsoft.com/office/powerpoint/2010/main" val="366492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89E3-2706-45C6-9E57-FAF66B16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64354"/>
          </a:xfrm>
        </p:spPr>
        <p:txBody>
          <a:bodyPr/>
          <a:lstStyle/>
          <a:p>
            <a:r>
              <a:rPr lang="en-US" dirty="0"/>
              <a:t>FIGHT SATAN!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6722-A8CC-4FD3-BAD8-E9710E830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468073"/>
            <a:ext cx="7745849" cy="5066951"/>
          </a:xfrm>
        </p:spPr>
        <p:txBody>
          <a:bodyPr>
            <a:normAutofit/>
          </a:bodyPr>
          <a:lstStyle/>
          <a:p>
            <a:r>
              <a:rPr lang="en-US" sz="2800" dirty="0"/>
              <a:t>Always be on the look out (I Pet. 5:8)</a:t>
            </a:r>
          </a:p>
          <a:p>
            <a:r>
              <a:rPr lang="en-US" sz="2800" dirty="0"/>
              <a:t>Fighting his influence in the world</a:t>
            </a:r>
          </a:p>
          <a:p>
            <a:r>
              <a:rPr lang="en-US" sz="2800" dirty="0"/>
              <a:t>Fighting his influence around us (people you know)</a:t>
            </a:r>
          </a:p>
          <a:p>
            <a:r>
              <a:rPr lang="en-US" sz="2800" dirty="0"/>
              <a:t>Fighting the personal battle</a:t>
            </a:r>
          </a:p>
        </p:txBody>
      </p:sp>
    </p:spTree>
    <p:extLst>
      <p:ext uri="{BB962C8B-B14F-4D97-AF65-F5344CB8AC3E}">
        <p14:creationId xmlns:p14="http://schemas.microsoft.com/office/powerpoint/2010/main" val="356978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89E3-2706-45C6-9E57-FAF66B16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64354"/>
          </a:xfrm>
        </p:spPr>
        <p:txBody>
          <a:bodyPr/>
          <a:lstStyle/>
          <a:p>
            <a:r>
              <a:rPr lang="en-US" dirty="0"/>
              <a:t>FIGHT SATAN –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6722-A8CC-4FD3-BAD8-E9710E830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468073"/>
            <a:ext cx="7745849" cy="5066951"/>
          </a:xfrm>
        </p:spPr>
        <p:txBody>
          <a:bodyPr>
            <a:normAutofit/>
          </a:bodyPr>
          <a:lstStyle/>
          <a:p>
            <a:r>
              <a:rPr lang="en-US" sz="2800" dirty="0"/>
              <a:t>The devil is a liar and deceiver but appears as an angel of light (John 8:44; II Cor. 11:14)</a:t>
            </a:r>
          </a:p>
          <a:p>
            <a:r>
              <a:rPr lang="en-US" sz="2800" dirty="0"/>
              <a:t>So expose him and his deeds (Eph. 5:11)</a:t>
            </a:r>
          </a:p>
          <a:p>
            <a:r>
              <a:rPr lang="en-US" sz="2800" dirty="0"/>
              <a:t>Uphold God’s word (I Tim. 3:15)</a:t>
            </a:r>
          </a:p>
          <a:p>
            <a:r>
              <a:rPr lang="en-US" sz="2800" dirty="0"/>
              <a:t>Contend earnestly for the faith (Jude 1:3)</a:t>
            </a:r>
          </a:p>
          <a:p>
            <a:r>
              <a:rPr lang="en-US" sz="2800" dirty="0"/>
              <a:t>The devil wants to make God look bad (Gen. 3:4-5) so proclaim God’s greatness (I Pet. 2</a:t>
            </a:r>
            <a:r>
              <a:rPr lang="en-US" sz="2800" dirty="0">
                <a:sym typeface="Wingdings" panose="05000000000000000000" pitchFamily="2" charset="2"/>
              </a:rPr>
              <a:t>:9)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70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89E3-2706-45C6-9E57-FAF66B16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09" y="452718"/>
            <a:ext cx="7745849" cy="864354"/>
          </a:xfrm>
        </p:spPr>
        <p:txBody>
          <a:bodyPr/>
          <a:lstStyle/>
          <a:p>
            <a:r>
              <a:rPr lang="en-US" dirty="0"/>
              <a:t>FIGHT SATAN – Local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6722-A8CC-4FD3-BAD8-E9710E830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468073"/>
            <a:ext cx="7745849" cy="5066951"/>
          </a:xfrm>
        </p:spPr>
        <p:txBody>
          <a:bodyPr>
            <a:normAutofit/>
          </a:bodyPr>
          <a:lstStyle/>
          <a:p>
            <a:r>
              <a:rPr lang="en-US" sz="2800" dirty="0"/>
              <a:t>Patience and correcting those in opposition (II Tim. 2:24-26)</a:t>
            </a:r>
          </a:p>
          <a:p>
            <a:r>
              <a:rPr lang="en-US" sz="2800" dirty="0"/>
              <a:t>Forgiving and restoring those who are sinful (II Cor. 2:10-11; Gal. 6:1)</a:t>
            </a:r>
          </a:p>
          <a:p>
            <a:r>
              <a:rPr lang="en-US" sz="2800" dirty="0"/>
              <a:t>Protect your family (I Cor. 7:5)</a:t>
            </a:r>
          </a:p>
          <a:p>
            <a:r>
              <a:rPr lang="en-US" sz="2800" dirty="0"/>
              <a:t>Help each other (I </a:t>
            </a:r>
            <a:r>
              <a:rPr lang="en-US" sz="2800" dirty="0" err="1"/>
              <a:t>Thes</a:t>
            </a:r>
            <a:r>
              <a:rPr lang="en-US" sz="2800" dirty="0"/>
              <a:t>. 5:14-15)</a:t>
            </a:r>
          </a:p>
          <a:p>
            <a:r>
              <a:rPr lang="en-US" sz="2800" dirty="0"/>
              <a:t>Fight together (Phil. 1:27; Rom. 15:30)</a:t>
            </a:r>
          </a:p>
        </p:txBody>
      </p:sp>
    </p:spTree>
    <p:extLst>
      <p:ext uri="{BB962C8B-B14F-4D97-AF65-F5344CB8AC3E}">
        <p14:creationId xmlns:p14="http://schemas.microsoft.com/office/powerpoint/2010/main" val="37933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89E3-2706-45C6-9E57-FAF66B16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256618" cy="864354"/>
          </a:xfrm>
        </p:spPr>
        <p:txBody>
          <a:bodyPr/>
          <a:lstStyle/>
          <a:p>
            <a:r>
              <a:rPr lang="en-US" dirty="0"/>
              <a:t>FIGHT SATAN – The Battle Within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6722-A8CC-4FD3-BAD8-E9710E830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468073"/>
            <a:ext cx="7745849" cy="5066951"/>
          </a:xfrm>
        </p:spPr>
        <p:txBody>
          <a:bodyPr>
            <a:normAutofit/>
          </a:bodyPr>
          <a:lstStyle/>
          <a:p>
            <a:r>
              <a:rPr lang="en-US" sz="2800" dirty="0"/>
              <a:t>Avoid the fight (I Pet. 2:11)</a:t>
            </a:r>
          </a:p>
          <a:p>
            <a:r>
              <a:rPr lang="en-US" sz="2800" dirty="0"/>
              <a:t>Don’t hold on to anger (Eph. 4:26-27)</a:t>
            </a:r>
          </a:p>
          <a:p>
            <a:r>
              <a:rPr lang="en-US" sz="2800" dirty="0"/>
              <a:t>Keep house (I Them. 5:14-15… I </a:t>
            </a:r>
            <a:r>
              <a:rPr lang="en-US" sz="2800" dirty="0" err="1"/>
              <a:t>Thes</a:t>
            </a:r>
            <a:r>
              <a:rPr lang="en-US" sz="2800" dirty="0"/>
              <a:t>. 4:11)</a:t>
            </a:r>
          </a:p>
          <a:p>
            <a:r>
              <a:rPr lang="en-US" sz="2800" dirty="0"/>
              <a:t>Arm yourself (Eph. 6:10-17)</a:t>
            </a:r>
          </a:p>
          <a:p>
            <a:r>
              <a:rPr lang="en-US" sz="2800" dirty="0"/>
              <a:t>Set your mind on God’s interests (Mt. 16:21-23</a:t>
            </a:r>
          </a:p>
        </p:txBody>
      </p:sp>
    </p:spTree>
    <p:extLst>
      <p:ext uri="{BB962C8B-B14F-4D97-AF65-F5344CB8AC3E}">
        <p14:creationId xmlns:p14="http://schemas.microsoft.com/office/powerpoint/2010/main" val="311112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89E3-2706-45C6-9E57-FAF66B16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64354"/>
          </a:xfrm>
        </p:spPr>
        <p:txBody>
          <a:bodyPr/>
          <a:lstStyle/>
          <a:p>
            <a:r>
              <a:rPr lang="en-US" dirty="0"/>
              <a:t>FIGHT SATAN!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6722-A8CC-4FD3-BAD8-E9710E830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468073"/>
            <a:ext cx="7745849" cy="5066951"/>
          </a:xfrm>
        </p:spPr>
        <p:txBody>
          <a:bodyPr>
            <a:normAutofit/>
          </a:bodyPr>
          <a:lstStyle/>
          <a:p>
            <a:r>
              <a:rPr lang="en-US" sz="2800" dirty="0"/>
              <a:t>Always be on the look out (I Pet. 5:8)</a:t>
            </a:r>
          </a:p>
          <a:p>
            <a:r>
              <a:rPr lang="en-US" sz="2800" dirty="0"/>
              <a:t>Fighting his influence in the world</a:t>
            </a:r>
          </a:p>
          <a:p>
            <a:r>
              <a:rPr lang="en-US" sz="2800" dirty="0"/>
              <a:t>Fighting his influence around us (people you know)</a:t>
            </a:r>
          </a:p>
          <a:p>
            <a:r>
              <a:rPr lang="en-US" sz="2800" dirty="0"/>
              <a:t>Fighting the personal battle</a:t>
            </a:r>
          </a:p>
        </p:txBody>
      </p:sp>
    </p:spTree>
    <p:extLst>
      <p:ext uri="{BB962C8B-B14F-4D97-AF65-F5344CB8AC3E}">
        <p14:creationId xmlns:p14="http://schemas.microsoft.com/office/powerpoint/2010/main" val="377416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406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FIGHT SATAN</vt:lpstr>
      <vt:lpstr>OUR ENEMY</vt:lpstr>
      <vt:lpstr>FIGHT SATAN!</vt:lpstr>
      <vt:lpstr>FIGHT SATAN!</vt:lpstr>
      <vt:lpstr>FIGHT SATAN – Big Picture</vt:lpstr>
      <vt:lpstr>FIGHT SATAN – Local Picture</vt:lpstr>
      <vt:lpstr>FIGHT SATAN – The Battle Within</vt:lpstr>
      <vt:lpstr>FIGHT SATAN!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SATAN</dc:title>
  <dc:creator>Jared Hagan</dc:creator>
  <cp:lastModifiedBy>Jared Hagan</cp:lastModifiedBy>
  <cp:revision>3</cp:revision>
  <dcterms:created xsi:type="dcterms:W3CDTF">2019-09-29T06:22:32Z</dcterms:created>
  <dcterms:modified xsi:type="dcterms:W3CDTF">2019-09-29T07:05:52Z</dcterms:modified>
</cp:coreProperties>
</file>