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97395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937260"/>
            <a:ext cx="4648867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2638044"/>
            <a:ext cx="3203828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02685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3143250"/>
            <a:ext cx="3202686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190113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77B35-CC6F-4434-8CA4-6871D6AB4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967" y="587229"/>
            <a:ext cx="7904527" cy="5519956"/>
          </a:xfrm>
        </p:spPr>
        <p:txBody>
          <a:bodyPr>
            <a:normAutofit/>
          </a:bodyPr>
          <a:lstStyle/>
          <a:p>
            <a:r>
              <a:rPr lang="en-US" sz="4400" cap="none" dirty="0"/>
              <a:t>“While they were eating, Jesus took some bread, and after a blessing, he broke it and </a:t>
            </a:r>
            <a:r>
              <a:rPr lang="en-US" sz="4400" cap="none" dirty="0">
                <a:solidFill>
                  <a:srgbClr val="FF0000"/>
                </a:solidFill>
              </a:rPr>
              <a:t>gave it</a:t>
            </a:r>
            <a:r>
              <a:rPr lang="en-US" sz="4400" cap="none" dirty="0"/>
              <a:t> to the disciples, and said, “</a:t>
            </a:r>
            <a:r>
              <a:rPr lang="en-US" sz="4400" cap="none" dirty="0">
                <a:solidFill>
                  <a:srgbClr val="FF0000"/>
                </a:solidFill>
              </a:rPr>
              <a:t>Take</a:t>
            </a:r>
            <a:r>
              <a:rPr lang="en-US" sz="4400" cap="none" dirty="0"/>
              <a:t>, </a:t>
            </a:r>
            <a:r>
              <a:rPr lang="en-US" sz="4400" cap="none" dirty="0">
                <a:solidFill>
                  <a:srgbClr val="FF0000"/>
                </a:solidFill>
              </a:rPr>
              <a:t>eat</a:t>
            </a:r>
            <a:r>
              <a:rPr lang="en-US" sz="4400" cap="none" dirty="0"/>
              <a:t>; this is My body.”</a:t>
            </a:r>
            <a:br>
              <a:rPr lang="en-US" sz="4000" cap="none" dirty="0"/>
            </a:br>
            <a:br>
              <a:rPr lang="en-US" sz="4000" cap="none" dirty="0"/>
            </a:br>
            <a:r>
              <a:rPr lang="en-US" sz="4000" cap="none" dirty="0"/>
              <a:t>Matthew 26:26</a:t>
            </a:r>
          </a:p>
        </p:txBody>
      </p:sp>
    </p:spTree>
    <p:extLst>
      <p:ext uri="{BB962C8B-B14F-4D97-AF65-F5344CB8AC3E}">
        <p14:creationId xmlns:p14="http://schemas.microsoft.com/office/powerpoint/2010/main" val="322672451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</TotalTime>
  <Words>39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“While they were eating, Jesus took some bread, and after a blessing, he broke it and gave it to the disciples, and said, “Take, eat; this is My body.”  Matthew 26:26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“While they were eating, Jesus took some bread, and after a blessing, he broke it and gave it to the disciples, and said, “Take, eat; this is My body.”  Matthew 26:26</dc:title>
  <dc:creator>Jared Hagan</dc:creator>
  <cp:lastModifiedBy>Jared Hagan</cp:lastModifiedBy>
  <cp:revision>1</cp:revision>
  <dcterms:created xsi:type="dcterms:W3CDTF">2019-08-18T04:32:42Z</dcterms:created>
  <dcterms:modified xsi:type="dcterms:W3CDTF">2019-08-18T04:38:13Z</dcterms:modified>
</cp:coreProperties>
</file>