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768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4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4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0806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7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4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4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02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023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663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5CCC1-70CC-4E66-8FF7-DAF95A613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663792"/>
            <a:ext cx="6270922" cy="1573670"/>
          </a:xfrm>
        </p:spPr>
        <p:txBody>
          <a:bodyPr/>
          <a:lstStyle/>
          <a:p>
            <a:r>
              <a:rPr lang="en-US" sz="5400" dirty="0"/>
              <a:t>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06BE8-5135-426B-A3AD-0BB88AAE3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WHY TODAY?</a:t>
            </a:r>
          </a:p>
        </p:txBody>
      </p:sp>
    </p:spTree>
    <p:extLst>
      <p:ext uri="{BB962C8B-B14F-4D97-AF65-F5344CB8AC3E}">
        <p14:creationId xmlns:p14="http://schemas.microsoft.com/office/powerpoint/2010/main" val="40551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2F3E-15B6-4669-9DB7-9C95942B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OFTEN ARE WE SUPPOSED TO PARTAKE?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F8C2-FBEA-4F2F-AC89-2C991A7F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838463" cy="4165134"/>
          </a:xfrm>
        </p:spPr>
        <p:txBody>
          <a:bodyPr>
            <a:normAutofit/>
          </a:bodyPr>
          <a:lstStyle/>
          <a:p>
            <a:r>
              <a:rPr lang="en-US" sz="2800" dirty="0"/>
              <a:t>The answer is not found in the institution of the Lord’s Supper (Mt. 26:26-29; Mk. 14:22-25; Lk. 22:17-20… I Cor. 11:23-25)</a:t>
            </a:r>
          </a:p>
          <a:p>
            <a:r>
              <a:rPr lang="en-US" sz="2800" dirty="0"/>
              <a:t>It could have been annually, like the Passover (Mt. 26:17; Lk. 22:15; Ex. 12:8-20; Lev. 23:5)</a:t>
            </a:r>
          </a:p>
          <a:p>
            <a:r>
              <a:rPr lang="en-US" sz="2800" dirty="0"/>
              <a:t>It could have been whenever they got together (I Cor. 11:18)</a:t>
            </a:r>
          </a:p>
          <a:p>
            <a:r>
              <a:rPr lang="en-US" sz="2800" dirty="0"/>
              <a:t>Acts 20:7 gives us the answer</a:t>
            </a:r>
          </a:p>
        </p:txBody>
      </p:sp>
    </p:spTree>
    <p:extLst>
      <p:ext uri="{BB962C8B-B14F-4D97-AF65-F5344CB8AC3E}">
        <p14:creationId xmlns:p14="http://schemas.microsoft.com/office/powerpoint/2010/main" val="356359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2F3E-15B6-4669-9DB7-9C95942B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“BREAK BREAD”</a:t>
            </a:r>
            <a:br>
              <a:rPr lang="en-US" dirty="0"/>
            </a:br>
            <a:r>
              <a:rPr lang="en-US" dirty="0"/>
              <a:t>Acts 20:7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F8C2-FBEA-4F2F-AC89-2C991A7F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838463" cy="4165134"/>
          </a:xfrm>
        </p:spPr>
        <p:txBody>
          <a:bodyPr>
            <a:normAutofit/>
          </a:bodyPr>
          <a:lstStyle/>
          <a:p>
            <a:r>
              <a:rPr lang="en-US" sz="2800" dirty="0"/>
              <a:t>Breaking bread is connected with the Lord’s Supper.  Mentioned in every reference to it (Acts 2:42; I Cor. 10:16)</a:t>
            </a:r>
          </a:p>
          <a:p>
            <a:r>
              <a:rPr lang="en-US" sz="2800" dirty="0"/>
              <a:t>Why mention the day here if it was not relevant?</a:t>
            </a:r>
          </a:p>
          <a:p>
            <a:r>
              <a:rPr lang="en-US" sz="2800" dirty="0"/>
              <a:t>Why mention the purpose of the assembly unless it was more important than saying goodbye to Paul?</a:t>
            </a:r>
          </a:p>
          <a:p>
            <a:r>
              <a:rPr lang="en-US" sz="2800" dirty="0"/>
              <a:t>The Lord’s Supper was supposed to be the purpose of the assembly (I Cor. 11:17,20)</a:t>
            </a:r>
          </a:p>
        </p:txBody>
      </p:sp>
    </p:spTree>
    <p:extLst>
      <p:ext uri="{BB962C8B-B14F-4D97-AF65-F5344CB8AC3E}">
        <p14:creationId xmlns:p14="http://schemas.microsoft.com/office/powerpoint/2010/main" val="19068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2F3E-15B6-4669-9DB7-9C95942B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“ON THE FIRST DAY OF THE WEEK”</a:t>
            </a:r>
            <a:br>
              <a:rPr lang="en-US" sz="3600" dirty="0"/>
            </a:br>
            <a:r>
              <a:rPr lang="en-US" sz="3600" dirty="0"/>
              <a:t>Acts 20:7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F8C2-FBEA-4F2F-AC89-2C991A7F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838463" cy="4165134"/>
          </a:xfrm>
        </p:spPr>
        <p:txBody>
          <a:bodyPr>
            <a:normAutofit/>
          </a:bodyPr>
          <a:lstStyle/>
          <a:p>
            <a:r>
              <a:rPr lang="en-US" sz="2800" dirty="0"/>
              <a:t>More than a once a year event</a:t>
            </a:r>
          </a:p>
          <a:p>
            <a:r>
              <a:rPr lang="en-US" sz="2800" dirty="0"/>
              <a:t>More than a twice a year event</a:t>
            </a:r>
          </a:p>
          <a:p>
            <a:r>
              <a:rPr lang="en-US" sz="2800" dirty="0"/>
              <a:t>The first day of the week comes up multiple times every month and once every week.</a:t>
            </a:r>
          </a:p>
          <a:p>
            <a:r>
              <a:rPr lang="en-US" sz="2800" dirty="0"/>
              <a:t>How often do we partake?  Once a week.</a:t>
            </a:r>
          </a:p>
        </p:txBody>
      </p:sp>
    </p:spTree>
    <p:extLst>
      <p:ext uri="{BB962C8B-B14F-4D97-AF65-F5344CB8AC3E}">
        <p14:creationId xmlns:p14="http://schemas.microsoft.com/office/powerpoint/2010/main" val="280352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2F3E-15B6-4669-9DB7-9C95942B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WHY THE FIRST DAY OF THE WEEK INSTEAD OF THURSDAY?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F8C2-FBEA-4F2F-AC89-2C991A7F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838463" cy="416513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Because of Acts 20:7</a:t>
            </a:r>
          </a:p>
          <a:p>
            <a:r>
              <a:rPr lang="en-US" sz="2800" dirty="0"/>
              <a:t>Because the first day of the week is important</a:t>
            </a:r>
          </a:p>
          <a:p>
            <a:pPr lvl="1"/>
            <a:r>
              <a:rPr lang="en-US" sz="2800" dirty="0"/>
              <a:t>They assembled on the first day of the week (I Cor. 16:1-2)</a:t>
            </a:r>
          </a:p>
          <a:p>
            <a:pPr lvl="1"/>
            <a:r>
              <a:rPr lang="en-US" sz="2800" dirty="0"/>
              <a:t>The first gospel sermon and the beginning of the church was on a first day of the week (Acts 2; Lev. 23:15-16)</a:t>
            </a:r>
          </a:p>
          <a:p>
            <a:pPr lvl="1"/>
            <a:r>
              <a:rPr lang="en-US" sz="2800" dirty="0"/>
              <a:t>Creation began on the first day of the week (Gen. 1:1-5)</a:t>
            </a:r>
          </a:p>
          <a:p>
            <a:pPr lvl="1"/>
            <a:r>
              <a:rPr lang="en-US" sz="2800" dirty="0"/>
              <a:t>Jesus was resurrected (Lk. 24:1)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365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2F3E-15B6-4669-9DB7-9C95942B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WEEKLY?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F8C2-FBEA-4F2F-AC89-2C991A7F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838463" cy="4165134"/>
          </a:xfrm>
        </p:spPr>
        <p:txBody>
          <a:bodyPr>
            <a:normAutofit/>
          </a:bodyPr>
          <a:lstStyle/>
          <a:p>
            <a:r>
              <a:rPr lang="en-US" sz="2800" dirty="0"/>
              <a:t>Because of Acts 20:7</a:t>
            </a:r>
          </a:p>
          <a:p>
            <a:r>
              <a:rPr lang="en-US" sz="2800" dirty="0"/>
              <a:t>We need reminders… but didn’t the Jews need reminders too?</a:t>
            </a:r>
          </a:p>
        </p:txBody>
      </p:sp>
    </p:spTree>
    <p:extLst>
      <p:ext uri="{BB962C8B-B14F-4D97-AF65-F5344CB8AC3E}">
        <p14:creationId xmlns:p14="http://schemas.microsoft.com/office/powerpoint/2010/main" val="177515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EAAA-FD0C-4D2E-B9CC-4F3885D9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24406"/>
            <a:ext cx="7200900" cy="8242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JEWISH CALENDAR</a:t>
            </a:r>
            <a:br>
              <a:rPr lang="en-US" dirty="0"/>
            </a:br>
            <a:r>
              <a:rPr lang="en-US" dirty="0"/>
              <a:t>Leviticus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89E2-A4A9-4858-9B7C-2B449112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10018"/>
            <a:ext cx="7200900" cy="4907560"/>
          </a:xfrm>
        </p:spPr>
        <p:txBody>
          <a:bodyPr>
            <a:normAutofit/>
          </a:bodyPr>
          <a:lstStyle/>
          <a:p>
            <a:r>
              <a:rPr lang="en-US" sz="2800" dirty="0"/>
              <a:t>Passover (1:14)</a:t>
            </a:r>
          </a:p>
          <a:p>
            <a:r>
              <a:rPr lang="en-US" sz="2800" dirty="0"/>
              <a:t>Unleavened Bread (1:15)</a:t>
            </a:r>
          </a:p>
          <a:p>
            <a:r>
              <a:rPr lang="en-US" sz="2800" dirty="0"/>
              <a:t>First Fruits (1:16)</a:t>
            </a:r>
          </a:p>
          <a:p>
            <a:r>
              <a:rPr lang="en-US" sz="2800" dirty="0"/>
              <a:t>Feast of Weeks (Pentecost) (3:6)</a:t>
            </a:r>
          </a:p>
          <a:p>
            <a:r>
              <a:rPr lang="en-US" sz="2800" dirty="0"/>
              <a:t>Feast of Trumpets (7:1)</a:t>
            </a:r>
          </a:p>
          <a:p>
            <a:r>
              <a:rPr lang="en-US" sz="2800" dirty="0"/>
              <a:t>Day of Atonement (7:10)</a:t>
            </a:r>
          </a:p>
          <a:p>
            <a:r>
              <a:rPr lang="en-US" sz="2800" dirty="0"/>
              <a:t>Feast of Booths (7:15-21)</a:t>
            </a:r>
          </a:p>
          <a:p>
            <a:r>
              <a:rPr lang="en-US" sz="2800" dirty="0"/>
              <a:t>Sabbaths (frequent)</a:t>
            </a:r>
          </a:p>
        </p:txBody>
      </p:sp>
    </p:spTree>
    <p:extLst>
      <p:ext uri="{BB962C8B-B14F-4D97-AF65-F5344CB8AC3E}">
        <p14:creationId xmlns:p14="http://schemas.microsoft.com/office/powerpoint/2010/main" val="18561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2F3E-15B6-4669-9DB7-9C95942B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WEEKLY?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F8C2-FBEA-4F2F-AC89-2C991A7F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838463" cy="4165134"/>
          </a:xfrm>
        </p:spPr>
        <p:txBody>
          <a:bodyPr>
            <a:normAutofit/>
          </a:bodyPr>
          <a:lstStyle/>
          <a:p>
            <a:r>
              <a:rPr lang="en-US" sz="2800" dirty="0"/>
              <a:t>Because of Acts 20:7</a:t>
            </a:r>
          </a:p>
          <a:p>
            <a:r>
              <a:rPr lang="en-US" sz="2800" dirty="0"/>
              <a:t>We need reminders… but didn’t the Jews need reminders too?</a:t>
            </a:r>
          </a:p>
          <a:p>
            <a:r>
              <a:rPr lang="en-US" sz="2800" dirty="0"/>
              <a:t>But we don’t have multiple reminders of multiple events.  There is only one feast for Christians that was given by God.  The Lord’s Supper represents everything.  This is our everything.</a:t>
            </a:r>
          </a:p>
        </p:txBody>
      </p:sp>
    </p:spTree>
    <p:extLst>
      <p:ext uri="{BB962C8B-B14F-4D97-AF65-F5344CB8AC3E}">
        <p14:creationId xmlns:p14="http://schemas.microsoft.com/office/powerpoint/2010/main" val="137468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46037-7A35-4FBA-BE79-C5CAA6C17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539" y="914399"/>
            <a:ext cx="6270922" cy="4412973"/>
          </a:xfrm>
        </p:spPr>
        <p:txBody>
          <a:bodyPr/>
          <a:lstStyle/>
          <a:p>
            <a:r>
              <a:rPr lang="en-US" sz="5400" cap="none" dirty="0"/>
              <a:t>“On the first day of the week, when we were gathered to break bread…”</a:t>
            </a:r>
            <a:br>
              <a:rPr lang="en-US" sz="5400" cap="none" dirty="0"/>
            </a:br>
            <a:r>
              <a:rPr lang="en-US" sz="5400" cap="none" dirty="0"/>
              <a:t>Acts 20:7</a:t>
            </a:r>
          </a:p>
        </p:txBody>
      </p:sp>
    </p:spTree>
    <p:extLst>
      <p:ext uri="{BB962C8B-B14F-4D97-AF65-F5344CB8AC3E}">
        <p14:creationId xmlns:p14="http://schemas.microsoft.com/office/powerpoint/2010/main" val="21606759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</TotalTime>
  <Words>438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THE LORD’S SUPPER</vt:lpstr>
      <vt:lpstr>HOW OFTEN ARE WE SUPPOSED TO PARTAKE?</vt:lpstr>
      <vt:lpstr>“BREAK BREAD” Acts 20:7</vt:lpstr>
      <vt:lpstr>“ON THE FIRST DAY OF THE WEEK” Acts 20:7</vt:lpstr>
      <vt:lpstr>WHY THE FIRST DAY OF THE WEEK INSTEAD OF THURSDAY?</vt:lpstr>
      <vt:lpstr>WHY WEEKLY?</vt:lpstr>
      <vt:lpstr>JEWISH CALENDAR Leviticus 23</vt:lpstr>
      <vt:lpstr>WHY WEEKLY?</vt:lpstr>
      <vt:lpstr>“On the first day of the week, when we were gathered to break bread…” Acts 20:7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SUPPER</dc:title>
  <dc:creator>Jared Hagan</dc:creator>
  <cp:lastModifiedBy>Derek Phipps</cp:lastModifiedBy>
  <cp:revision>4</cp:revision>
  <dcterms:created xsi:type="dcterms:W3CDTF">2019-08-04T07:50:23Z</dcterms:created>
  <dcterms:modified xsi:type="dcterms:W3CDTF">2019-08-04T14:22:27Z</dcterms:modified>
</cp:coreProperties>
</file>