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7"/>
  </p:notesMasterIdLst>
  <p:sldIdLst>
    <p:sldId id="260" r:id="rId2"/>
    <p:sldId id="261" r:id="rId3"/>
    <p:sldId id="257" r:id="rId4"/>
    <p:sldId id="258" r:id="rId5"/>
    <p:sldId id="259" r:id="rId6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1D4CD-53AD-44D7-8F8A-2653A544397B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D6A28-9492-4286-BC84-32EAFD14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0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federalist.com/2018/03/30/yes-ancient-romans-really-practice-crucifix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https://www.reddit.com/r/pics/comments/2nq3lt/the_only_physical_evidence_of_the_ancient/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6A28-9492-4286-BC84-32EAFD142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8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https://thefederalist.com/2018/03/30/yes-ancient-romans-really-practice-crucifixion/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6A28-9492-4286-BC84-32EAFD1420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2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https://www.reddit.com/r/pics/comments/2nq3lt/the_only_physical_evidence_of_the_ancient/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D6A28-9492-4286-BC84-32EAFD1420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0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0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9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24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74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63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8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06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8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7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2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4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5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3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0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1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3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3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4DBC-93A5-491E-936A-238EBD58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74634"/>
            <a:ext cx="7429499" cy="1032729"/>
          </a:xfrm>
        </p:spPr>
        <p:txBody>
          <a:bodyPr/>
          <a:lstStyle/>
          <a:p>
            <a:r>
              <a:rPr lang="en-US" dirty="0"/>
              <a:t>MORE THAN DEATH… CRUCIFIXION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A2B4E-BC38-49E9-9AFA-E914D2D5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8" y="1207363"/>
            <a:ext cx="8211844" cy="5051394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/>
              <a:t>The demand of the crowd (John 19:6) </a:t>
            </a:r>
          </a:p>
          <a:p>
            <a:r>
              <a:rPr lang="en-US" sz="4500" dirty="0"/>
              <a:t>As observed by the disciples (Lk. 24:19-20) </a:t>
            </a:r>
          </a:p>
          <a:p>
            <a:r>
              <a:rPr lang="en-US" sz="4500" dirty="0"/>
              <a:t>Observation of the angel (Mt. 28:5; Mk. 16:6)</a:t>
            </a:r>
          </a:p>
          <a:p>
            <a:r>
              <a:rPr lang="en-US" sz="4500" dirty="0"/>
              <a:t>The observation of Peter (Acts 2:36; 4:10) </a:t>
            </a:r>
          </a:p>
          <a:p>
            <a:r>
              <a:rPr lang="en-US" sz="4500" dirty="0"/>
              <a:t>Paul’s observation (I Cor. 1:13; II Cor. 13:4; Gal. 3:1)</a:t>
            </a:r>
          </a:p>
          <a:p>
            <a:r>
              <a:rPr lang="en-US" sz="4500" dirty="0"/>
              <a:t>What we teach (I Cor. 1:23; 2:2)</a:t>
            </a:r>
          </a:p>
          <a:p>
            <a:r>
              <a:rPr lang="en-US" sz="4500" dirty="0"/>
              <a:t>Observation in Revelation (Rev. 11:8)</a:t>
            </a:r>
          </a:p>
          <a:p>
            <a:r>
              <a:rPr lang="en-US" sz="4500" dirty="0"/>
              <a:t>Relevant to what we do spiritually (Rom. 6:6; Gal. 2:20; 5:24; 6:14; Heb. 6:6)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9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4DBC-93A5-491E-936A-238EBD58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74634"/>
            <a:ext cx="7429499" cy="146773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NOT ALL CRUCIFIXIONS</a:t>
            </a:r>
            <a:br>
              <a:rPr lang="en-US" sz="4400" dirty="0"/>
            </a:br>
            <a:r>
              <a:rPr lang="en-US" sz="4400" dirty="0"/>
              <a:t> ARE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A2B4E-BC38-49E9-9AFA-E914D2D5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8" y="1722267"/>
            <a:ext cx="8211844" cy="4536489"/>
          </a:xfrm>
        </p:spPr>
        <p:txBody>
          <a:bodyPr>
            <a:normAutofit/>
          </a:bodyPr>
          <a:lstStyle/>
          <a:p>
            <a:r>
              <a:rPr lang="en-US" sz="3600" dirty="0"/>
              <a:t>Tied to the cross</a:t>
            </a:r>
          </a:p>
          <a:p>
            <a:r>
              <a:rPr lang="en-US" sz="3600" dirty="0"/>
              <a:t>Nailed to the cross (John 20:25; Acts 2:23; Col. 2:14)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1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8793EC-B582-4671-ACFB-5EADB2C2D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687" y="-388377"/>
            <a:ext cx="8609753" cy="76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0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0E45-2966-4BF0-B049-42100491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02C282-AF16-4B80-877A-6A0328A24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582" y="611680"/>
            <a:ext cx="8608453" cy="56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8793EC-B582-4671-ACFB-5EADB2C2D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687" y="-388377"/>
            <a:ext cx="8609753" cy="76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42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831</TotalTime>
  <Words>201</Words>
  <Application>Microsoft Office PowerPoint</Application>
  <PresentationFormat>On-screen Show (4:3)</PresentationFormat>
  <Paragraphs>18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Circuit</vt:lpstr>
      <vt:lpstr>MORE THAN DEATH… CRUCIFIXION</vt:lpstr>
      <vt:lpstr>NOT ALL CRUCIFIXIONS  ARE THE SAME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Hagan</dc:creator>
  <cp:lastModifiedBy>Jared Hagan</cp:lastModifiedBy>
  <cp:revision>8</cp:revision>
  <cp:lastPrinted>2019-07-07T02:48:45Z</cp:lastPrinted>
  <dcterms:created xsi:type="dcterms:W3CDTF">2019-07-05T18:02:36Z</dcterms:created>
  <dcterms:modified xsi:type="dcterms:W3CDTF">2019-07-07T02:50:58Z</dcterms:modified>
</cp:coreProperties>
</file>