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4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14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856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536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569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0771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0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182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1549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542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74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290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633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779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16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20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327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175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0974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14300" dist="38100" dir="2700000" algn="tl">
              <a:srgbClr val="000000">
                <a:alpha val="26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27000" dist="38100" dir="2700000" algn="tl">
              <a:srgbClr val="000000">
                <a:alpha val="33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27000" dist="38100" dir="2700000" algn="tl">
              <a:srgbClr val="000000">
                <a:alpha val="33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27000" dist="38100" dir="2700000" algn="tl">
              <a:srgbClr val="000000">
                <a:alpha val="33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27000" dist="38100" dir="2700000" algn="tl">
              <a:srgbClr val="000000">
                <a:alpha val="33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27000" dist="38100" dir="2700000" algn="tl">
              <a:srgbClr val="000000">
                <a:alpha val="33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5E5E1-58A4-498F-9E31-842725CB21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7898" y="1122363"/>
            <a:ext cx="7806022" cy="2387600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REJOICE IN THE LORD</a:t>
            </a:r>
          </a:p>
        </p:txBody>
      </p:sp>
    </p:spTree>
    <p:extLst>
      <p:ext uri="{BB962C8B-B14F-4D97-AF65-F5344CB8AC3E}">
        <p14:creationId xmlns:p14="http://schemas.microsoft.com/office/powerpoint/2010/main" val="3679278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C0C1D-287E-4C95-9799-5DFD62F66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REJOICE IN THE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7F0B4-7087-4741-B5CC-3AED2017D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REJOICE… God’s will for you</a:t>
            </a:r>
          </a:p>
          <a:p>
            <a:r>
              <a:rPr lang="en-US" sz="3200" dirty="0"/>
              <a:t>IN THE LORD… the relationship that brings joy</a:t>
            </a:r>
          </a:p>
          <a:p>
            <a:r>
              <a:rPr lang="en-US" sz="3200" dirty="0"/>
              <a:t>ALWAYS… the challenge of constant joy</a:t>
            </a:r>
          </a:p>
        </p:txBody>
      </p:sp>
    </p:spTree>
    <p:extLst>
      <p:ext uri="{BB962C8B-B14F-4D97-AF65-F5344CB8AC3E}">
        <p14:creationId xmlns:p14="http://schemas.microsoft.com/office/powerpoint/2010/main" val="9610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CEFBDBA-12F7-4B62-96A5-8D1389F0F7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0600" y="3585260"/>
            <a:ext cx="7822800" cy="1655762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REJOICING WITH others</a:t>
            </a:r>
          </a:p>
          <a:p>
            <a:pPr algn="ctr"/>
            <a:r>
              <a:rPr lang="en-US" sz="4000" cap="none" dirty="0"/>
              <a:t>(Rom. 12:15; I </a:t>
            </a:r>
            <a:r>
              <a:rPr lang="en-US" sz="4000" cap="none" dirty="0" err="1"/>
              <a:t>Thes</a:t>
            </a:r>
            <a:r>
              <a:rPr lang="en-US" sz="4000" cap="none" dirty="0"/>
              <a:t>. 2:19-20)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44B7BCB-827B-43BB-BF84-3DA16FFDDA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9898" y="0"/>
            <a:ext cx="7664203" cy="2387600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REJOICE IN THE LORD</a:t>
            </a:r>
          </a:p>
        </p:txBody>
      </p:sp>
    </p:spTree>
    <p:extLst>
      <p:ext uri="{BB962C8B-B14F-4D97-AF65-F5344CB8AC3E}">
        <p14:creationId xmlns:p14="http://schemas.microsoft.com/office/powerpoint/2010/main" val="1762299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59F84-7B6A-40D4-9FA4-6F2DD4012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060" y="173902"/>
            <a:ext cx="7429499" cy="958612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Rejoicing with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E9D24-FE93-4DF3-8DD4-0CDC81719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118" y="1132514"/>
            <a:ext cx="8128932" cy="516761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/>
              <a:t>It’s not about you!  (John 14:28; II Cor. 13:9; Phil. 2:3)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Rejoicing </a:t>
            </a:r>
            <a:r>
              <a:rPr lang="en-US" sz="2800" i="1" dirty="0"/>
              <a:t>with</a:t>
            </a:r>
            <a:r>
              <a:rPr lang="en-US" sz="2800" dirty="0"/>
              <a:t> others (Rom. 12:15; I Cor. 12:26; Lk. 15:6,9)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Rejoicing </a:t>
            </a:r>
            <a:r>
              <a:rPr lang="en-US" sz="2800" i="1" dirty="0"/>
              <a:t>about</a:t>
            </a:r>
            <a:r>
              <a:rPr lang="en-US" sz="2800" dirty="0"/>
              <a:t> others (Lk. </a:t>
            </a:r>
            <a:r>
              <a:rPr lang="en-US" sz="2800"/>
              <a:t>15:7,10; Rom</a:t>
            </a:r>
            <a:r>
              <a:rPr lang="en-US" sz="2800" dirty="0"/>
              <a:t>. 16:19; Phil. 2:2; Col. 2:5; </a:t>
            </a:r>
            <a:r>
              <a:rPr lang="en-US" sz="2800" b="1" dirty="0"/>
              <a:t>III John 4</a:t>
            </a:r>
            <a:r>
              <a:rPr lang="en-US" sz="2800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Rejoicing because of others (Phil. 4:1,10; II John 1:12; II Tim. 1:4)</a:t>
            </a:r>
          </a:p>
        </p:txBody>
      </p:sp>
    </p:spTree>
    <p:extLst>
      <p:ext uri="{BB962C8B-B14F-4D97-AF65-F5344CB8AC3E}">
        <p14:creationId xmlns:p14="http://schemas.microsoft.com/office/powerpoint/2010/main" val="250891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59F84-7B6A-40D4-9FA4-6F2DD4012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417182"/>
            <a:ext cx="7429499" cy="9586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/>
              <a:t>Improved relationships by rejoicing with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E9D24-FE93-4DF3-8DD4-0CDC81719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118" y="1711354"/>
            <a:ext cx="8128932" cy="458877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/>
              <a:t>More relationships… it’s just natural (Mt. 5:46-47)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Positive influence (Phil. 2:2)</a:t>
            </a:r>
          </a:p>
        </p:txBody>
      </p:sp>
    </p:spTree>
    <p:extLst>
      <p:ext uri="{BB962C8B-B14F-4D97-AF65-F5344CB8AC3E}">
        <p14:creationId xmlns:p14="http://schemas.microsoft.com/office/powerpoint/2010/main" val="237769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59F84-7B6A-40D4-9FA4-6F2DD4012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375238"/>
            <a:ext cx="7429499" cy="9586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/>
              <a:t>How to rejoice with others?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E9D24-FE93-4DF3-8DD4-0CDC81719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118" y="1912690"/>
            <a:ext cx="8128932" cy="438744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/>
              <a:t>Know if they are rejoicing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Care about God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Care about souls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Care</a:t>
            </a:r>
          </a:p>
        </p:txBody>
      </p:sp>
    </p:spTree>
    <p:extLst>
      <p:ext uri="{BB962C8B-B14F-4D97-AF65-F5344CB8AC3E}">
        <p14:creationId xmlns:p14="http://schemas.microsoft.com/office/powerpoint/2010/main" val="300678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17</TotalTime>
  <Words>169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Tw Cen MT</vt:lpstr>
      <vt:lpstr>Circuit</vt:lpstr>
      <vt:lpstr>REJOICE IN THE LORD</vt:lpstr>
      <vt:lpstr>REJOICE IN THE LORD</vt:lpstr>
      <vt:lpstr>REJOICE IN THE LORD</vt:lpstr>
      <vt:lpstr>Rejoicing with others</vt:lpstr>
      <vt:lpstr>Improved relationships by rejoicing with others</vt:lpstr>
      <vt:lpstr>How to rejoice with others?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REJOICE IN THE LORD</dc:title>
  <dc:creator>Jared Hagan</dc:creator>
  <cp:lastModifiedBy>Derek Phipps</cp:lastModifiedBy>
  <cp:revision>5</cp:revision>
  <dcterms:created xsi:type="dcterms:W3CDTF">2019-05-05T06:14:38Z</dcterms:created>
  <dcterms:modified xsi:type="dcterms:W3CDTF">2019-05-05T18:36:34Z</dcterms:modified>
</cp:coreProperties>
</file>