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66" name="Group 65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67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68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9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0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71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2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3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4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5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6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7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8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79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0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1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2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3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4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5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6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7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8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89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0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1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2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3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4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5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6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7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08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3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238" y="1122363"/>
            <a:ext cx="6593681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0238" y="3602038"/>
            <a:ext cx="6593681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801052" y="5410202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00237" y="5410202"/>
            <a:ext cx="384366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5603" y="5410200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55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4304665"/>
            <a:ext cx="7434266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6058" y="606426"/>
            <a:ext cx="7434266" cy="3299778"/>
          </a:xfrm>
          <a:prstGeom prst="round2DiagRect">
            <a:avLst>
              <a:gd name="adj1" fmla="val 5101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4" y="5124020"/>
            <a:ext cx="7433144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86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93" y="609600"/>
            <a:ext cx="7429466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419600"/>
            <a:ext cx="7428344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3888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8" y="4309919"/>
            <a:ext cx="74295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696579" y="71845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817473" y="276497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124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2134042"/>
            <a:ext cx="74295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23" y="4657655"/>
            <a:ext cx="7428379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5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56060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856058" y="2674463"/>
            <a:ext cx="2397674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856059" y="3360263"/>
            <a:ext cx="2396432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86075" y="2677635"/>
            <a:ext cx="238828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86075" y="3363435"/>
            <a:ext cx="238895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332" y="2674463"/>
            <a:ext cx="2396226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89332" y="3360263"/>
            <a:ext cx="2396226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2291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56059" y="609600"/>
            <a:ext cx="74294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856060" y="4404596"/>
            <a:ext cx="239643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56060" y="2666998"/>
            <a:ext cx="239643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856060" y="4980859"/>
            <a:ext cx="239643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6790" y="4404596"/>
            <a:ext cx="24003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66790" y="2666998"/>
            <a:ext cx="2399205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65695" y="4980857"/>
            <a:ext cx="24003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89426" y="4404595"/>
            <a:ext cx="2393056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89332" y="2666998"/>
            <a:ext cx="2396227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8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89332" y="4980855"/>
            <a:ext cx="2396226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cap="all" baseline="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13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9973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1" y="609600"/>
            <a:ext cx="1503758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6057" y="609600"/>
            <a:ext cx="5811443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044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856060" y="2249487"/>
            <a:ext cx="742949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9" name="Date Placeholder 3"/>
          <p:cNvSpPr>
            <a:spLocks noGrp="1"/>
          </p:cNvSpPr>
          <p:nvPr>
            <p:ph type="dt" sz="half" idx="10"/>
          </p:nvPr>
        </p:nvSpPr>
        <p:spPr>
          <a:xfrm>
            <a:off x="5592691" y="5883277"/>
            <a:ext cx="20574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6059" y="5883276"/>
            <a:ext cx="467948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7241" y="5883275"/>
            <a:ext cx="57831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866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1419227"/>
            <a:ext cx="74295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58" y="4424362"/>
            <a:ext cx="74295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846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6058" y="2249486"/>
            <a:ext cx="3658792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2249486"/>
            <a:ext cx="3656408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840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8" y="619127"/>
            <a:ext cx="74295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8902" y="2249486"/>
            <a:ext cx="3435949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6058" y="3073398"/>
            <a:ext cx="3658793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1992" y="2249485"/>
            <a:ext cx="3433565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073398"/>
            <a:ext cx="3656408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62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435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5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029" y="609601"/>
            <a:ext cx="2892028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150" y="592666"/>
            <a:ext cx="4418407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029" y="2249486"/>
            <a:ext cx="2892028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864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1" y="609600"/>
            <a:ext cx="3753962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32866" y="609600"/>
            <a:ext cx="3452693" cy="5181602"/>
          </a:xfrm>
          <a:prstGeom prst="round2DiagRect">
            <a:avLst>
              <a:gd name="adj1" fmla="val 6074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6059" y="2249486"/>
            <a:ext cx="3753964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07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9041774" cy="6858001"/>
            <a:chOff x="-14288" y="0"/>
            <a:chExt cx="9041774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8352798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060" y="2249487"/>
            <a:ext cx="74294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92691" y="588327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6059" y="5883276"/>
            <a:ext cx="46794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7241" y="5883275"/>
            <a:ext cx="5783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0853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D853E-793B-48D6-9475-81511C95B8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Amazing hands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08C0C-5D49-4B29-A88E-25EE12BB30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435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7CCC-4F6B-4FD7-9E1E-B53147E0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060" y="618518"/>
            <a:ext cx="7429499" cy="4565878"/>
          </a:xfrm>
        </p:spPr>
        <p:txBody>
          <a:bodyPr>
            <a:normAutofit/>
          </a:bodyPr>
          <a:lstStyle/>
          <a:p>
            <a:r>
              <a:rPr lang="en-US" cap="none" dirty="0"/>
              <a:t>“In the absence of any other proof, the thumb alone would convince me of God’s existence.”</a:t>
            </a:r>
            <a:br>
              <a:rPr lang="en-US" cap="none" dirty="0"/>
            </a:br>
            <a:r>
              <a:rPr lang="en-US" cap="none" dirty="0"/>
              <a:t>				-Sir Isaac Newton</a:t>
            </a:r>
          </a:p>
        </p:txBody>
      </p:sp>
    </p:spTree>
    <p:extLst>
      <p:ext uri="{BB962C8B-B14F-4D97-AF65-F5344CB8AC3E}">
        <p14:creationId xmlns:p14="http://schemas.microsoft.com/office/powerpoint/2010/main" val="112349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54827-D594-415A-9643-1D2C9B3B4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AMAZING THAT JESUS HAD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64F55-3B3A-4F52-B1D6-35FDB9501B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God is spirit (John 4:24)</a:t>
            </a:r>
          </a:p>
          <a:p>
            <a:r>
              <a:rPr lang="en-US" sz="2800" dirty="0"/>
              <a:t>Spirit’s don’t have flesh and bones (Lk. 24:39)</a:t>
            </a:r>
          </a:p>
          <a:p>
            <a:r>
              <a:rPr lang="en-US" sz="2800" dirty="0"/>
              <a:t>Jesus showed His hands and feet to prove He was alive (Lk. 24:38-40; John 20:20,25,27 – “See My hands.”)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32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69A35-6BF7-4611-A185-DCCC32F5C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OF TOUCH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AB4DF-B282-4656-9652-88D30370A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says something when they are unwilling to touch (Lk. 11:46)</a:t>
            </a:r>
          </a:p>
          <a:p>
            <a:r>
              <a:rPr lang="en-US" sz="2800" dirty="0"/>
              <a:t>It says something when we are touched (Lk. 7:39)</a:t>
            </a:r>
          </a:p>
          <a:p>
            <a:r>
              <a:rPr lang="en-US" sz="2800" dirty="0"/>
              <a:t>If that is the case, consider how much it means when Jesus uses His hands.</a:t>
            </a:r>
          </a:p>
        </p:txBody>
      </p:sp>
    </p:spTree>
    <p:extLst>
      <p:ext uri="{BB962C8B-B14F-4D97-AF65-F5344CB8AC3E}">
        <p14:creationId xmlns:p14="http://schemas.microsoft.com/office/powerpoint/2010/main" val="38884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D641-5634-4203-9FE1-5B3E703A6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HANDS OF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8AB84-B2EF-48A3-BA7C-A06E1E937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Healing the sick (Lk. 4:40; Mt. 8:14-15,2-3)</a:t>
            </a:r>
          </a:p>
          <a:p>
            <a:r>
              <a:rPr lang="en-US" sz="2800" dirty="0"/>
              <a:t>Resurrecting the dead (Lk. 7:14; 8:54)</a:t>
            </a:r>
          </a:p>
          <a:p>
            <a:r>
              <a:rPr lang="en-US" sz="2800" dirty="0"/>
              <a:t>Blessing the children (Mk. 10:13-16)</a:t>
            </a:r>
          </a:p>
          <a:p>
            <a:r>
              <a:rPr lang="en-US" sz="2800" dirty="0"/>
              <a:t>Saved Peter (Mt. 14:28-31)</a:t>
            </a:r>
          </a:p>
          <a:p>
            <a:r>
              <a:rPr lang="en-US" sz="2800" dirty="0"/>
              <a:t>Comforted the terrified (Mt. 17:3-7)</a:t>
            </a:r>
          </a:p>
          <a:p>
            <a:r>
              <a:rPr lang="en-US" sz="2800" dirty="0"/>
              <a:t>Healed one of His attackers (Lk. 22:47-51)</a:t>
            </a:r>
          </a:p>
        </p:txBody>
      </p:sp>
    </p:spTree>
    <p:extLst>
      <p:ext uri="{BB962C8B-B14F-4D97-AF65-F5344CB8AC3E}">
        <p14:creationId xmlns:p14="http://schemas.microsoft.com/office/powerpoint/2010/main" val="37313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B462-257F-4272-900E-AE2662E90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MAN DID TO THOSE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77AEF-8256-4CF5-AEB5-1BE0784A5E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Bound them (John 18:12-13,24)</a:t>
            </a:r>
          </a:p>
          <a:p>
            <a:r>
              <a:rPr lang="en-US" sz="2800" dirty="0"/>
              <a:t>Pierced them (John 19:18; 20:25)</a:t>
            </a:r>
          </a:p>
        </p:txBody>
      </p:sp>
    </p:spTree>
    <p:extLst>
      <p:ext uri="{BB962C8B-B14F-4D97-AF65-F5344CB8AC3E}">
        <p14:creationId xmlns:p14="http://schemas.microsoft.com/office/powerpoint/2010/main" val="329002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F00BD-88D2-4A32-84BC-7555F98E20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9783" y="1122363"/>
            <a:ext cx="8279933" cy="2387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100" cap="none" dirty="0"/>
              <a:t>“Reach here with your finger, and</a:t>
            </a:r>
            <a:br>
              <a:rPr lang="en-US" sz="4600" cap="none" dirty="0"/>
            </a:br>
            <a:r>
              <a:rPr lang="en-US" sz="1200" cap="none" dirty="0"/>
              <a:t> </a:t>
            </a:r>
            <a:br>
              <a:rPr lang="en-US" sz="4600" cap="none" dirty="0"/>
            </a:br>
            <a:r>
              <a:rPr lang="en-US" sz="6000" i="1" cap="none" dirty="0"/>
              <a:t>see My hands</a:t>
            </a:r>
            <a:r>
              <a:rPr lang="en-US" sz="4600" cap="none" dirty="0"/>
              <a:t>”</a:t>
            </a:r>
            <a:br>
              <a:rPr lang="en-US" sz="4600" cap="none" dirty="0"/>
            </a:br>
            <a:r>
              <a:rPr lang="en-US" sz="1200" cap="none" dirty="0"/>
              <a:t> </a:t>
            </a:r>
            <a:br>
              <a:rPr lang="en-US" sz="4600" cap="none" dirty="0"/>
            </a:br>
            <a:r>
              <a:rPr lang="en-US" sz="4600" cap="none" dirty="0"/>
              <a:t>John 20:27</a:t>
            </a:r>
          </a:p>
        </p:txBody>
      </p:sp>
    </p:spTree>
    <p:extLst>
      <p:ext uri="{BB962C8B-B14F-4D97-AF65-F5344CB8AC3E}">
        <p14:creationId xmlns:p14="http://schemas.microsoft.com/office/powerpoint/2010/main" val="40593653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</TotalTime>
  <Words>202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Tw Cen MT</vt:lpstr>
      <vt:lpstr>Circuit</vt:lpstr>
      <vt:lpstr>Amazing hands</vt:lpstr>
      <vt:lpstr>“In the absence of any other proof, the thumb alone would convince me of God’s existence.”     -Sir Isaac Newton</vt:lpstr>
      <vt:lpstr>AMAZING THAT JESUS HAD HANDS</vt:lpstr>
      <vt:lpstr>THE POWER OF TOUCH</vt:lpstr>
      <vt:lpstr>THE HANDS OF JESUS</vt:lpstr>
      <vt:lpstr>WHAT MAN DID TO THOSE HANDS</vt:lpstr>
      <vt:lpstr>“Reach here with your finger, and   see My hands”   John 20:27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Amazing hands</dc:title>
  <dc:creator>Jared Hagan</dc:creator>
  <cp:lastModifiedBy>Jared Hagan</cp:lastModifiedBy>
  <cp:revision>3</cp:revision>
  <dcterms:created xsi:type="dcterms:W3CDTF">2019-05-19T05:47:53Z</dcterms:created>
  <dcterms:modified xsi:type="dcterms:W3CDTF">2019-05-19T06:10:40Z</dcterms:modified>
</cp:coreProperties>
</file>