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2" r:id="rId7"/>
    <p:sldId id="264" r:id="rId8"/>
    <p:sldId id="265" r:id="rId9"/>
    <p:sldId id="266" r:id="rId10"/>
    <p:sldId id="299" r:id="rId11"/>
    <p:sldId id="269" r:id="rId12"/>
    <p:sldId id="270" r:id="rId13"/>
    <p:sldId id="300" r:id="rId14"/>
    <p:sldId id="271" r:id="rId15"/>
    <p:sldId id="274" r:id="rId16"/>
    <p:sldId id="275" r:id="rId17"/>
    <p:sldId id="276" r:id="rId18"/>
    <p:sldId id="279" r:id="rId19"/>
    <p:sldId id="301" r:id="rId20"/>
    <p:sldId id="280" r:id="rId21"/>
    <p:sldId id="281" r:id="rId22"/>
    <p:sldId id="284" r:id="rId23"/>
    <p:sldId id="285" r:id="rId24"/>
    <p:sldId id="286" r:id="rId25"/>
    <p:sldId id="289" r:id="rId26"/>
    <p:sldId id="290" r:id="rId27"/>
    <p:sldId id="291" r:id="rId28"/>
    <p:sldId id="294" r:id="rId29"/>
    <p:sldId id="295" r:id="rId30"/>
    <p:sldId id="302" r:id="rId31"/>
    <p:sldId id="296" r:id="rId32"/>
    <p:sldId id="297" r:id="rId33"/>
    <p:sldId id="298" r:id="rId34"/>
    <p:sldId id="292" r:id="rId35"/>
    <p:sldId id="293" r:id="rId36"/>
    <p:sldId id="287" r:id="rId37"/>
    <p:sldId id="288" r:id="rId38"/>
    <p:sldId id="303" r:id="rId39"/>
    <p:sldId id="304" r:id="rId40"/>
    <p:sldId id="305" r:id="rId41"/>
    <p:sldId id="306" r:id="rId42"/>
    <p:sldId id="307"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44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8776BA-B4F3-4FDE-94D9-0C98E52F502B}"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C1FF4-4EC4-4E24-A070-AC961A0F03C6}" type="slidenum">
              <a:rPr lang="en-US" smtClean="0"/>
              <a:t>‹#›</a:t>
            </a:fld>
            <a:endParaRPr lang="en-US"/>
          </a:p>
        </p:txBody>
      </p:sp>
    </p:spTree>
    <p:extLst>
      <p:ext uri="{BB962C8B-B14F-4D97-AF65-F5344CB8AC3E}">
        <p14:creationId xmlns:p14="http://schemas.microsoft.com/office/powerpoint/2010/main" val="78272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8776BA-B4F3-4FDE-94D9-0C98E52F502B}"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C1FF4-4EC4-4E24-A070-AC961A0F03C6}" type="slidenum">
              <a:rPr lang="en-US" smtClean="0"/>
              <a:t>‹#›</a:t>
            </a:fld>
            <a:endParaRPr lang="en-US"/>
          </a:p>
        </p:txBody>
      </p:sp>
    </p:spTree>
    <p:extLst>
      <p:ext uri="{BB962C8B-B14F-4D97-AF65-F5344CB8AC3E}">
        <p14:creationId xmlns:p14="http://schemas.microsoft.com/office/powerpoint/2010/main" val="31767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8776BA-B4F3-4FDE-94D9-0C98E52F502B}"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C1FF4-4EC4-4E24-A070-AC961A0F03C6}" type="slidenum">
              <a:rPr lang="en-US" smtClean="0"/>
              <a:t>‹#›</a:t>
            </a:fld>
            <a:endParaRPr lang="en-US"/>
          </a:p>
        </p:txBody>
      </p:sp>
    </p:spTree>
    <p:extLst>
      <p:ext uri="{BB962C8B-B14F-4D97-AF65-F5344CB8AC3E}">
        <p14:creationId xmlns:p14="http://schemas.microsoft.com/office/powerpoint/2010/main" val="182747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8776BA-B4F3-4FDE-94D9-0C98E52F502B}"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C1FF4-4EC4-4E24-A070-AC961A0F03C6}" type="slidenum">
              <a:rPr lang="en-US" smtClean="0"/>
              <a:t>‹#›</a:t>
            </a:fld>
            <a:endParaRPr lang="en-US"/>
          </a:p>
        </p:txBody>
      </p:sp>
    </p:spTree>
    <p:extLst>
      <p:ext uri="{BB962C8B-B14F-4D97-AF65-F5344CB8AC3E}">
        <p14:creationId xmlns:p14="http://schemas.microsoft.com/office/powerpoint/2010/main" val="1160753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8776BA-B4F3-4FDE-94D9-0C98E52F502B}"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C1FF4-4EC4-4E24-A070-AC961A0F03C6}" type="slidenum">
              <a:rPr lang="en-US" smtClean="0"/>
              <a:t>‹#›</a:t>
            </a:fld>
            <a:endParaRPr lang="en-US"/>
          </a:p>
        </p:txBody>
      </p:sp>
    </p:spTree>
    <p:extLst>
      <p:ext uri="{BB962C8B-B14F-4D97-AF65-F5344CB8AC3E}">
        <p14:creationId xmlns:p14="http://schemas.microsoft.com/office/powerpoint/2010/main" val="2024583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8776BA-B4F3-4FDE-94D9-0C98E52F502B}"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C1FF4-4EC4-4E24-A070-AC961A0F03C6}" type="slidenum">
              <a:rPr lang="en-US" smtClean="0"/>
              <a:t>‹#›</a:t>
            </a:fld>
            <a:endParaRPr lang="en-US"/>
          </a:p>
        </p:txBody>
      </p:sp>
    </p:spTree>
    <p:extLst>
      <p:ext uri="{BB962C8B-B14F-4D97-AF65-F5344CB8AC3E}">
        <p14:creationId xmlns:p14="http://schemas.microsoft.com/office/powerpoint/2010/main" val="71469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8776BA-B4F3-4FDE-94D9-0C98E52F502B}" type="datetimeFigureOut">
              <a:rPr lang="en-US" smtClean="0"/>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6C1FF4-4EC4-4E24-A070-AC961A0F03C6}" type="slidenum">
              <a:rPr lang="en-US" smtClean="0"/>
              <a:t>‹#›</a:t>
            </a:fld>
            <a:endParaRPr lang="en-US"/>
          </a:p>
        </p:txBody>
      </p:sp>
    </p:spTree>
    <p:extLst>
      <p:ext uri="{BB962C8B-B14F-4D97-AF65-F5344CB8AC3E}">
        <p14:creationId xmlns:p14="http://schemas.microsoft.com/office/powerpoint/2010/main" val="3601515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8776BA-B4F3-4FDE-94D9-0C98E52F502B}" type="datetimeFigureOut">
              <a:rPr lang="en-US" smtClean="0"/>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6C1FF4-4EC4-4E24-A070-AC961A0F03C6}" type="slidenum">
              <a:rPr lang="en-US" smtClean="0"/>
              <a:t>‹#›</a:t>
            </a:fld>
            <a:endParaRPr lang="en-US"/>
          </a:p>
        </p:txBody>
      </p:sp>
    </p:spTree>
    <p:extLst>
      <p:ext uri="{BB962C8B-B14F-4D97-AF65-F5344CB8AC3E}">
        <p14:creationId xmlns:p14="http://schemas.microsoft.com/office/powerpoint/2010/main" val="2845932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776BA-B4F3-4FDE-94D9-0C98E52F502B}" type="datetimeFigureOut">
              <a:rPr lang="en-US" smtClean="0"/>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6C1FF4-4EC4-4E24-A070-AC961A0F03C6}" type="slidenum">
              <a:rPr lang="en-US" smtClean="0"/>
              <a:t>‹#›</a:t>
            </a:fld>
            <a:endParaRPr lang="en-US"/>
          </a:p>
        </p:txBody>
      </p:sp>
    </p:spTree>
    <p:extLst>
      <p:ext uri="{BB962C8B-B14F-4D97-AF65-F5344CB8AC3E}">
        <p14:creationId xmlns:p14="http://schemas.microsoft.com/office/powerpoint/2010/main" val="259876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8776BA-B4F3-4FDE-94D9-0C98E52F502B}"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C1FF4-4EC4-4E24-A070-AC961A0F03C6}" type="slidenum">
              <a:rPr lang="en-US" smtClean="0"/>
              <a:t>‹#›</a:t>
            </a:fld>
            <a:endParaRPr lang="en-US"/>
          </a:p>
        </p:txBody>
      </p:sp>
    </p:spTree>
    <p:extLst>
      <p:ext uri="{BB962C8B-B14F-4D97-AF65-F5344CB8AC3E}">
        <p14:creationId xmlns:p14="http://schemas.microsoft.com/office/powerpoint/2010/main" val="29637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8776BA-B4F3-4FDE-94D9-0C98E52F502B}"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C1FF4-4EC4-4E24-A070-AC961A0F03C6}" type="slidenum">
              <a:rPr lang="en-US" smtClean="0"/>
              <a:t>‹#›</a:t>
            </a:fld>
            <a:endParaRPr lang="en-US"/>
          </a:p>
        </p:txBody>
      </p:sp>
    </p:spTree>
    <p:extLst>
      <p:ext uri="{BB962C8B-B14F-4D97-AF65-F5344CB8AC3E}">
        <p14:creationId xmlns:p14="http://schemas.microsoft.com/office/powerpoint/2010/main" val="195825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776BA-B4F3-4FDE-94D9-0C98E52F502B}" type="datetimeFigureOut">
              <a:rPr lang="en-US" smtClean="0"/>
              <a:t>5/12/2019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C1FF4-4EC4-4E24-A070-AC961A0F03C6}" type="slidenum">
              <a:rPr lang="en-US" smtClean="0"/>
              <a:t>‹#›</a:t>
            </a:fld>
            <a:endParaRPr lang="en-US"/>
          </a:p>
        </p:txBody>
      </p:sp>
    </p:spTree>
    <p:extLst>
      <p:ext uri="{BB962C8B-B14F-4D97-AF65-F5344CB8AC3E}">
        <p14:creationId xmlns:p14="http://schemas.microsoft.com/office/powerpoint/2010/main" val="2680492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559F3-8EB2-41C4-AA06-110F3B03ED05}"/>
              </a:ext>
            </a:extLst>
          </p:cNvPr>
          <p:cNvSpPr>
            <a:spLocks noGrp="1"/>
          </p:cNvSpPr>
          <p:nvPr>
            <p:ph type="ctrTitle"/>
          </p:nvPr>
        </p:nvSpPr>
        <p:spPr/>
        <p:txBody>
          <a:bodyPr/>
          <a:lstStyle/>
          <a:p>
            <a:r>
              <a:rPr lang="en-US" dirty="0">
                <a:latin typeface="Arial Black" panose="020B0A04020102020204" pitchFamily="34" charset="0"/>
              </a:rPr>
              <a:t>JESUS: THE LIFE</a:t>
            </a:r>
          </a:p>
        </p:txBody>
      </p:sp>
      <p:sp>
        <p:nvSpPr>
          <p:cNvPr id="3" name="Subtitle 2">
            <a:extLst>
              <a:ext uri="{FF2B5EF4-FFF2-40B4-BE49-F238E27FC236}">
                <a16:creationId xmlns:a16="http://schemas.microsoft.com/office/drawing/2014/main" id="{C1D423D9-E73C-463C-9B4D-5EF9575DBB2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04794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normAutofit lnSpcReduction="10000"/>
          </a:bodyPr>
          <a:lstStyle/>
          <a:p>
            <a:pPr marL="0" indent="0" algn="ctr">
              <a:buNone/>
            </a:pPr>
            <a:r>
              <a:rPr lang="en-US" dirty="0">
                <a:latin typeface="Arial Black" panose="020B0A04020102020204" pitchFamily="34" charset="0"/>
              </a:rPr>
              <a:t>John 4:46-53</a:t>
            </a:r>
          </a:p>
          <a:p>
            <a:pPr marL="0" indent="0">
              <a:buNone/>
            </a:pPr>
            <a:r>
              <a:rPr lang="en-US" dirty="0">
                <a:latin typeface="Arial Black" panose="020B0A04020102020204" pitchFamily="34" charset="0"/>
              </a:rPr>
              <a:t>50      Jesus *said to him, “Go; your son lives.” The man believed the word that Jesus spoke to him and started off.</a:t>
            </a:r>
          </a:p>
          <a:p>
            <a:pPr marL="0" indent="0">
              <a:buNone/>
            </a:pPr>
            <a:r>
              <a:rPr lang="en-US" dirty="0">
                <a:latin typeface="Arial Black" panose="020B0A04020102020204" pitchFamily="34" charset="0"/>
              </a:rPr>
              <a:t>51      As he was now going down, his slaves met him, saying that his son was living.</a:t>
            </a:r>
          </a:p>
          <a:p>
            <a:pPr marL="0" indent="0">
              <a:buNone/>
            </a:pPr>
            <a:r>
              <a:rPr lang="en-US" dirty="0">
                <a:latin typeface="Arial Black" panose="020B0A04020102020204" pitchFamily="34" charset="0"/>
              </a:rPr>
              <a:t>52      So he inquired of them the hour when he began to get better. Then they said to him, “Yesterday at the seventh hour the fever left him.”</a:t>
            </a:r>
          </a:p>
          <a:p>
            <a:pPr marL="0" indent="0">
              <a:buNone/>
            </a:pPr>
            <a:r>
              <a:rPr lang="en-US" dirty="0">
                <a:latin typeface="Arial Black" panose="020B0A04020102020204" pitchFamily="34" charset="0"/>
              </a:rPr>
              <a:t>53      So the father knew that it was at that hour in which Jesus said to him, “Your son lives”; and he himself believed and his whole household.</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153233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5:21</a:t>
            </a:r>
          </a:p>
          <a:p>
            <a:pPr marL="0" indent="0">
              <a:buNone/>
            </a:pPr>
            <a:r>
              <a:rPr lang="en-US" dirty="0">
                <a:latin typeface="Arial Black" panose="020B0A04020102020204" pitchFamily="34" charset="0"/>
              </a:rPr>
              <a:t>21	“For just as the Father raises the dead and gives them life, even so the Son also gives life to whom He wishes.</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25849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normAutofit/>
          </a:bodyPr>
          <a:lstStyle/>
          <a:p>
            <a:pPr marL="0" indent="0" algn="ctr">
              <a:buNone/>
            </a:pPr>
            <a:r>
              <a:rPr lang="en-US" dirty="0">
                <a:latin typeface="Arial Black" panose="020B0A04020102020204" pitchFamily="34" charset="0"/>
              </a:rPr>
              <a:t>John 5:24-29</a:t>
            </a:r>
          </a:p>
          <a:p>
            <a:pPr marL="0" indent="0">
              <a:buNone/>
            </a:pPr>
            <a:r>
              <a:rPr lang="en-US" dirty="0">
                <a:latin typeface="Arial Black" panose="020B0A04020102020204" pitchFamily="34" charset="0"/>
              </a:rPr>
              <a:t>24 	“Truly, truly, I say to you, he who hears My word, and believes Him who sent Me, has eternal life, and does not come into judgment, but has passed out of death into life.</a:t>
            </a:r>
          </a:p>
          <a:p>
            <a:pPr marL="0" indent="0">
              <a:buNone/>
            </a:pPr>
            <a:r>
              <a:rPr lang="en-US" dirty="0">
                <a:latin typeface="Arial Black" panose="020B0A04020102020204" pitchFamily="34" charset="0"/>
              </a:rPr>
              <a:t>25	“Truly, truly, I say to you, an hour is coming and now is, when the dead will hear the voice of the Son of God, and those who hear will live.</a:t>
            </a:r>
          </a:p>
          <a:p>
            <a:pPr marL="0" indent="0">
              <a:buNone/>
            </a:pPr>
            <a:r>
              <a:rPr lang="en-US" dirty="0">
                <a:latin typeface="Arial Black" panose="020B0A04020102020204" pitchFamily="34" charset="0"/>
              </a:rPr>
              <a:t>26	“For just as the Father has life in Himself, even so He gave to the Son also to have life in Himself;</a:t>
            </a:r>
          </a:p>
          <a:p>
            <a:pPr marL="0" indent="0">
              <a:buNone/>
            </a:pPr>
            <a:r>
              <a:rPr lang="en-US" dirty="0">
                <a:latin typeface="Arial Black" panose="020B0A04020102020204" pitchFamily="34" charset="0"/>
              </a:rPr>
              <a:t>…</a:t>
            </a:r>
          </a:p>
        </p:txBody>
      </p:sp>
    </p:spTree>
    <p:extLst>
      <p:ext uri="{BB962C8B-B14F-4D97-AF65-F5344CB8AC3E}">
        <p14:creationId xmlns:p14="http://schemas.microsoft.com/office/powerpoint/2010/main" val="3749572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normAutofit/>
          </a:bodyPr>
          <a:lstStyle/>
          <a:p>
            <a:pPr marL="0" indent="0" algn="ctr">
              <a:buNone/>
            </a:pPr>
            <a:r>
              <a:rPr lang="en-US" dirty="0">
                <a:latin typeface="Arial Black" panose="020B0A04020102020204" pitchFamily="34" charset="0"/>
              </a:rPr>
              <a:t>John 5:24-29</a:t>
            </a:r>
          </a:p>
          <a:p>
            <a:pPr marL="0" indent="0">
              <a:buNone/>
            </a:pPr>
            <a:r>
              <a:rPr lang="en-US" dirty="0">
                <a:latin typeface="Arial Black" panose="020B0A04020102020204" pitchFamily="34" charset="0"/>
              </a:rPr>
              <a:t>27	and He gave Him authority to execute judgment, because He is the Son of Man.</a:t>
            </a:r>
          </a:p>
          <a:p>
            <a:pPr marL="0" indent="0">
              <a:buNone/>
            </a:pPr>
            <a:r>
              <a:rPr lang="en-US" dirty="0">
                <a:latin typeface="Arial Black" panose="020B0A04020102020204" pitchFamily="34" charset="0"/>
              </a:rPr>
              <a:t>28	“Do not marvel at this; for an hour is coming, in which all who are in the tombs will hear His voice,</a:t>
            </a:r>
          </a:p>
          <a:p>
            <a:pPr marL="0" indent="0">
              <a:buNone/>
            </a:pPr>
            <a:r>
              <a:rPr lang="en-US" dirty="0">
                <a:latin typeface="Arial Black" panose="020B0A04020102020204" pitchFamily="34" charset="0"/>
              </a:rPr>
              <a:t>29	and will come forth; those who did the good deeds to a resurrection of life, those who committed the evil deeds to a resurrection of judgment.</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3465888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5:39-40</a:t>
            </a:r>
          </a:p>
          <a:p>
            <a:pPr marL="0" indent="0">
              <a:buNone/>
            </a:pPr>
            <a:r>
              <a:rPr lang="en-US" dirty="0">
                <a:latin typeface="Arial Black" panose="020B0A04020102020204" pitchFamily="34" charset="0"/>
              </a:rPr>
              <a:t>39	“You search the Scriptures because you think that in them you have eternal life; it is these that testify about Me;</a:t>
            </a:r>
          </a:p>
          <a:p>
            <a:pPr marL="0" indent="0">
              <a:buNone/>
            </a:pPr>
            <a:r>
              <a:rPr lang="en-US" dirty="0">
                <a:latin typeface="Arial Black" panose="020B0A04020102020204" pitchFamily="34" charset="0"/>
              </a:rPr>
              <a:t>40	and you are unwilling to come to Me so that you may have life.</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2862594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6:26-27</a:t>
            </a:r>
          </a:p>
          <a:p>
            <a:pPr marL="0" indent="0">
              <a:buNone/>
            </a:pPr>
            <a:r>
              <a:rPr lang="en-US" dirty="0">
                <a:latin typeface="Arial Black" panose="020B0A04020102020204" pitchFamily="34" charset="0"/>
              </a:rPr>
              <a:t>26	Jesus answered them and said, “Truly, truly, I say to you, you seek Me, not because you saw signs, but because you ate of the loaves and were filled.</a:t>
            </a:r>
          </a:p>
          <a:p>
            <a:pPr marL="0" indent="0">
              <a:buNone/>
            </a:pPr>
            <a:r>
              <a:rPr lang="en-US" dirty="0">
                <a:latin typeface="Arial Black" panose="020B0A04020102020204" pitchFamily="34" charset="0"/>
              </a:rPr>
              <a:t>27	“Do not work for the food which perishes, but for the food which endures to eternal life, which the Son of Man will give to you, for on Him the Father, God, has set His seal.”</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1910293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6:33-35</a:t>
            </a:r>
          </a:p>
          <a:p>
            <a:pPr marL="0" indent="0">
              <a:buNone/>
            </a:pPr>
            <a:r>
              <a:rPr lang="en-US" dirty="0">
                <a:latin typeface="Arial Black" panose="020B0A04020102020204" pitchFamily="34" charset="0"/>
              </a:rPr>
              <a:t>33	“For the bread of God is that which comes down out of heaven, and gives life to the world.”</a:t>
            </a:r>
          </a:p>
          <a:p>
            <a:pPr marL="0" indent="0">
              <a:buNone/>
            </a:pPr>
            <a:r>
              <a:rPr lang="en-US" dirty="0">
                <a:latin typeface="Arial Black" panose="020B0A04020102020204" pitchFamily="34" charset="0"/>
              </a:rPr>
              <a:t>34	Then they said to Him, “Lord, always give us this bread.”</a:t>
            </a:r>
          </a:p>
          <a:p>
            <a:pPr marL="0" indent="0">
              <a:buNone/>
            </a:pPr>
            <a:r>
              <a:rPr lang="en-US" dirty="0">
                <a:latin typeface="Arial Black" panose="020B0A04020102020204" pitchFamily="34" charset="0"/>
              </a:rPr>
              <a:t>35	Jesus said to them, “I am the bread of life; he who comes to Me will not hunger, and he who believes in Me will never thirst.</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4016703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6:39-40</a:t>
            </a:r>
          </a:p>
          <a:p>
            <a:pPr marL="0" indent="0">
              <a:buNone/>
            </a:pPr>
            <a:r>
              <a:rPr lang="en-US" dirty="0">
                <a:latin typeface="Arial Black" panose="020B0A04020102020204" pitchFamily="34" charset="0"/>
              </a:rPr>
              <a:t>39	“This is the will of Him who sent Me, that of all that He has given Me I lose nothing, but raise it up on the last day.</a:t>
            </a:r>
          </a:p>
          <a:p>
            <a:pPr marL="0" indent="0">
              <a:buNone/>
            </a:pPr>
            <a:r>
              <a:rPr lang="en-US" dirty="0">
                <a:latin typeface="Arial Black" panose="020B0A04020102020204" pitchFamily="34" charset="0"/>
              </a:rPr>
              <a:t>40	“For this is the will of My Father, that everyone who beholds the Son and believes in Him will have eternal life, and I Myself will raise him up on the last day.”</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385628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normAutofit lnSpcReduction="10000"/>
          </a:bodyPr>
          <a:lstStyle/>
          <a:p>
            <a:pPr marL="0" indent="0" algn="ctr">
              <a:buNone/>
            </a:pPr>
            <a:r>
              <a:rPr lang="en-US" dirty="0">
                <a:latin typeface="Arial Black" panose="020B0A04020102020204" pitchFamily="34" charset="0"/>
              </a:rPr>
              <a:t>John 6:47-54</a:t>
            </a:r>
          </a:p>
          <a:p>
            <a:pPr marL="0" indent="0">
              <a:buNone/>
            </a:pPr>
            <a:r>
              <a:rPr lang="en-US" dirty="0">
                <a:latin typeface="Arial Black" panose="020B0A04020102020204" pitchFamily="34" charset="0"/>
              </a:rPr>
              <a:t>47	“Truly, truly, I say to you, he who believes has eternal life.</a:t>
            </a:r>
          </a:p>
          <a:p>
            <a:pPr marL="0" indent="0">
              <a:buNone/>
            </a:pPr>
            <a:r>
              <a:rPr lang="en-US" dirty="0">
                <a:latin typeface="Arial Black" panose="020B0A04020102020204" pitchFamily="34" charset="0"/>
              </a:rPr>
              <a:t>48	“I am the bread of life.</a:t>
            </a:r>
          </a:p>
          <a:p>
            <a:pPr marL="0" indent="0">
              <a:buNone/>
            </a:pPr>
            <a:r>
              <a:rPr lang="en-US" dirty="0">
                <a:latin typeface="Arial Black" panose="020B0A04020102020204" pitchFamily="34" charset="0"/>
              </a:rPr>
              <a:t>49	“Your fathers ate the manna in the wilderness, and they died.</a:t>
            </a:r>
          </a:p>
          <a:p>
            <a:pPr marL="0" indent="0">
              <a:buNone/>
            </a:pPr>
            <a:r>
              <a:rPr lang="en-US" dirty="0">
                <a:latin typeface="Arial Black" panose="020B0A04020102020204" pitchFamily="34" charset="0"/>
              </a:rPr>
              <a:t>50	“This is the bread which comes down out of heaven, so that one may eat of it and not die.</a:t>
            </a:r>
          </a:p>
          <a:p>
            <a:pPr marL="0" indent="0">
              <a:buNone/>
            </a:pPr>
            <a:r>
              <a:rPr lang="en-US" dirty="0">
                <a:latin typeface="Arial Black" panose="020B0A04020102020204" pitchFamily="34" charset="0"/>
              </a:rPr>
              <a:t>51	“I am the living bread that came down out of heaven; if anyone eats of this bread, he will live forever; and the bread also which I will give for the life of the world is My flesh.”</a:t>
            </a:r>
          </a:p>
          <a:p>
            <a:pPr marL="0" indent="0">
              <a:buNone/>
            </a:pPr>
            <a:r>
              <a:rPr lang="en-US" dirty="0">
                <a:latin typeface="Arial Black" panose="020B0A04020102020204" pitchFamily="34" charset="0"/>
              </a:rPr>
              <a:t>…</a:t>
            </a:r>
          </a:p>
        </p:txBody>
      </p:sp>
    </p:spTree>
    <p:extLst>
      <p:ext uri="{BB962C8B-B14F-4D97-AF65-F5344CB8AC3E}">
        <p14:creationId xmlns:p14="http://schemas.microsoft.com/office/powerpoint/2010/main" val="1782197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normAutofit/>
          </a:bodyPr>
          <a:lstStyle/>
          <a:p>
            <a:pPr marL="0" indent="0" algn="ctr">
              <a:buNone/>
            </a:pPr>
            <a:r>
              <a:rPr lang="en-US" dirty="0">
                <a:latin typeface="Arial Black" panose="020B0A04020102020204" pitchFamily="34" charset="0"/>
              </a:rPr>
              <a:t>John 6:47-54</a:t>
            </a:r>
          </a:p>
          <a:p>
            <a:pPr marL="0" indent="0">
              <a:buNone/>
            </a:pPr>
            <a:r>
              <a:rPr lang="en-US" dirty="0">
                <a:latin typeface="Arial Black" panose="020B0A04020102020204" pitchFamily="34" charset="0"/>
              </a:rPr>
              <a:t>52	Then the Jews began to argue with one another, saying, “How can this man give us His flesh to eat?”</a:t>
            </a:r>
          </a:p>
          <a:p>
            <a:pPr marL="0" indent="0">
              <a:buNone/>
            </a:pPr>
            <a:r>
              <a:rPr lang="en-US" dirty="0">
                <a:latin typeface="Arial Black" panose="020B0A04020102020204" pitchFamily="34" charset="0"/>
              </a:rPr>
              <a:t>53	So Jesus said to them, “Truly, truly, I say to you, unless you eat the flesh of the Son of Man and drink His blood, you have no life in yourselves.</a:t>
            </a:r>
          </a:p>
          <a:p>
            <a:pPr marL="0" indent="0">
              <a:buNone/>
            </a:pPr>
            <a:r>
              <a:rPr lang="en-US" dirty="0">
                <a:latin typeface="Arial Black" panose="020B0A04020102020204" pitchFamily="34" charset="0"/>
              </a:rPr>
              <a:t>54	“He who eats My flesh and drinks My blood has eternal life, and I will raise him up on the last day.</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744335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6D97E-A52C-4EF6-821D-EC7AC881D6E6}"/>
              </a:ext>
            </a:extLst>
          </p:cNvPr>
          <p:cNvSpPr>
            <a:spLocks noGrp="1"/>
          </p:cNvSpPr>
          <p:nvPr>
            <p:ph type="title"/>
          </p:nvPr>
        </p:nvSpPr>
        <p:spPr/>
        <p:txBody>
          <a:bodyPr>
            <a:normAutofit/>
          </a:bodyPr>
          <a:lstStyle/>
          <a:p>
            <a:r>
              <a:rPr lang="en-US" sz="4000" dirty="0">
                <a:latin typeface="Arial Black" panose="020B0A04020102020204" pitchFamily="34" charset="0"/>
              </a:rPr>
              <a:t>THE PROBLEM OF DEATH</a:t>
            </a:r>
          </a:p>
        </p:txBody>
      </p:sp>
      <p:sp>
        <p:nvSpPr>
          <p:cNvPr id="3" name="Content Placeholder 2">
            <a:extLst>
              <a:ext uri="{FF2B5EF4-FFF2-40B4-BE49-F238E27FC236}">
                <a16:creationId xmlns:a16="http://schemas.microsoft.com/office/drawing/2014/main" id="{CD2DC90A-B689-4B76-8D4E-C5DD28C5F1A4}"/>
              </a:ext>
            </a:extLst>
          </p:cNvPr>
          <p:cNvSpPr>
            <a:spLocks noGrp="1"/>
          </p:cNvSpPr>
          <p:nvPr>
            <p:ph idx="1"/>
          </p:nvPr>
        </p:nvSpPr>
        <p:spPr/>
        <p:txBody>
          <a:bodyPr/>
          <a:lstStyle/>
          <a:p>
            <a:r>
              <a:rPr lang="en-US" dirty="0">
                <a:latin typeface="Arial Black" panose="020B0A04020102020204" pitchFamily="34" charset="0"/>
              </a:rPr>
              <a:t>A consequence of sin (Gen. 2:17; Rom. 6:23)</a:t>
            </a:r>
          </a:p>
          <a:p>
            <a:r>
              <a:rPr lang="en-US" dirty="0">
                <a:latin typeface="Arial Black" panose="020B0A04020102020204" pitchFamily="34" charset="0"/>
              </a:rPr>
              <a:t>A power of Satan (Heb. 2:15)</a:t>
            </a:r>
          </a:p>
          <a:p>
            <a:r>
              <a:rPr lang="en-US" dirty="0">
                <a:latin typeface="Arial Black" panose="020B0A04020102020204" pitchFamily="34" charset="0"/>
              </a:rPr>
              <a:t>A universal problem (Heb. 9:27)</a:t>
            </a:r>
          </a:p>
          <a:p>
            <a:r>
              <a:rPr lang="en-US" dirty="0">
                <a:latin typeface="Arial Black" panose="020B0A04020102020204" pitchFamily="34" charset="0"/>
              </a:rPr>
              <a:t>Depressing genealogies (He died… Gen. 5:5,8,11,14,17,20,27,31)</a:t>
            </a:r>
          </a:p>
          <a:p>
            <a:r>
              <a:rPr lang="en-US" dirty="0">
                <a:latin typeface="Arial Black" panose="020B0A04020102020204" pitchFamily="34" charset="0"/>
              </a:rPr>
              <a:t>The enemy of God (I Cor. 15:26)</a:t>
            </a:r>
          </a:p>
          <a:p>
            <a:endParaRPr lang="en-US" dirty="0"/>
          </a:p>
        </p:txBody>
      </p:sp>
    </p:spTree>
    <p:extLst>
      <p:ext uri="{BB962C8B-B14F-4D97-AF65-F5344CB8AC3E}">
        <p14:creationId xmlns:p14="http://schemas.microsoft.com/office/powerpoint/2010/main" val="133237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6:57-58</a:t>
            </a:r>
          </a:p>
          <a:p>
            <a:pPr marL="0" indent="0">
              <a:buNone/>
            </a:pPr>
            <a:r>
              <a:rPr lang="en-US" dirty="0">
                <a:latin typeface="Arial Black" panose="020B0A04020102020204" pitchFamily="34" charset="0"/>
              </a:rPr>
              <a:t>57	“As the living Father sent Me, and I live because of the Father, so he who eats Me, he also will live because of Me.</a:t>
            </a:r>
          </a:p>
          <a:p>
            <a:pPr marL="0" indent="0">
              <a:buNone/>
            </a:pPr>
            <a:r>
              <a:rPr lang="en-US" dirty="0">
                <a:latin typeface="Arial Black" panose="020B0A04020102020204" pitchFamily="34" charset="0"/>
              </a:rPr>
              <a:t>58	“This is the bread which came down out of heaven; not as the fathers ate and died; he who eats this bread will live forever.”</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2639199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6:63 </a:t>
            </a:r>
          </a:p>
          <a:p>
            <a:pPr marL="0" indent="0">
              <a:buNone/>
            </a:pPr>
            <a:r>
              <a:rPr lang="en-US" dirty="0">
                <a:latin typeface="Arial Black" panose="020B0A04020102020204" pitchFamily="34" charset="0"/>
              </a:rPr>
              <a:t>63	“It is the Spirit who gives life; the flesh profits nothing; the words that I have spoken to you are spirit and are life.”</a:t>
            </a:r>
          </a:p>
        </p:txBody>
      </p:sp>
    </p:spTree>
    <p:extLst>
      <p:ext uri="{BB962C8B-B14F-4D97-AF65-F5344CB8AC3E}">
        <p14:creationId xmlns:p14="http://schemas.microsoft.com/office/powerpoint/2010/main" val="1648517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6:66-68</a:t>
            </a:r>
          </a:p>
          <a:p>
            <a:pPr marL="0" indent="0">
              <a:buNone/>
            </a:pPr>
            <a:r>
              <a:rPr lang="en-US" dirty="0">
                <a:latin typeface="Arial Black" panose="020B0A04020102020204" pitchFamily="34" charset="0"/>
              </a:rPr>
              <a:t>66	As a result of this many of His disciples withdrew and were not walking with Him anymore.</a:t>
            </a:r>
          </a:p>
          <a:p>
            <a:pPr marL="0" indent="0">
              <a:buNone/>
            </a:pPr>
            <a:r>
              <a:rPr lang="en-US" dirty="0">
                <a:latin typeface="Arial Black" panose="020B0A04020102020204" pitchFamily="34" charset="0"/>
              </a:rPr>
              <a:t>67	So Jesus said to the twelve, “You do not want to go away also, do you?”</a:t>
            </a:r>
          </a:p>
          <a:p>
            <a:pPr marL="0" indent="0">
              <a:buNone/>
            </a:pPr>
            <a:r>
              <a:rPr lang="en-US" dirty="0">
                <a:latin typeface="Arial Black" panose="020B0A04020102020204" pitchFamily="34" charset="0"/>
              </a:rPr>
              <a:t>68	Simon Peter answered Him, “Lord, to whom shall we go? You have words of eternal life.”</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764129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8:12</a:t>
            </a:r>
          </a:p>
          <a:p>
            <a:pPr marL="0" indent="0">
              <a:buNone/>
            </a:pPr>
            <a:r>
              <a:rPr lang="en-US" dirty="0">
                <a:latin typeface="Arial Black" panose="020B0A04020102020204" pitchFamily="34" charset="0"/>
              </a:rPr>
              <a:t>12	Then Jesus again spoke to them, saying, “I am the Light of the world; he who follows Me will not walk in the darkness, but will have the Light of life.”</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3054908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8:51 </a:t>
            </a:r>
          </a:p>
          <a:p>
            <a:pPr marL="0" indent="0">
              <a:buNone/>
            </a:pPr>
            <a:r>
              <a:rPr lang="en-US" dirty="0">
                <a:latin typeface="Arial Black" panose="020B0A04020102020204" pitchFamily="34" charset="0"/>
              </a:rPr>
              <a:t>51	“Truly, truly, I say to you, if anyone keeps My word he will never see death.”</a:t>
            </a:r>
          </a:p>
        </p:txBody>
      </p:sp>
    </p:spTree>
    <p:extLst>
      <p:ext uri="{BB962C8B-B14F-4D97-AF65-F5344CB8AC3E}">
        <p14:creationId xmlns:p14="http://schemas.microsoft.com/office/powerpoint/2010/main" val="3887290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10:10</a:t>
            </a:r>
          </a:p>
          <a:p>
            <a:pPr marL="0" indent="0">
              <a:buNone/>
            </a:pPr>
            <a:r>
              <a:rPr lang="en-US" dirty="0">
                <a:latin typeface="Arial Black" panose="020B0A04020102020204" pitchFamily="34" charset="0"/>
              </a:rPr>
              <a:t>10	“The thief comes only to steal and kill and destroy; I came that they may have life, and have it abundantly.”</a:t>
            </a:r>
          </a:p>
        </p:txBody>
      </p:sp>
    </p:spTree>
    <p:extLst>
      <p:ext uri="{BB962C8B-B14F-4D97-AF65-F5344CB8AC3E}">
        <p14:creationId xmlns:p14="http://schemas.microsoft.com/office/powerpoint/2010/main" val="955815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10:17-18</a:t>
            </a:r>
          </a:p>
          <a:p>
            <a:pPr marL="0" indent="0">
              <a:buNone/>
            </a:pPr>
            <a:r>
              <a:rPr lang="en-US" dirty="0">
                <a:latin typeface="Arial Black" panose="020B0A04020102020204" pitchFamily="34" charset="0"/>
              </a:rPr>
              <a:t>17	“For this reason the Father loves Me, because I lay down My life so that I may take it again.</a:t>
            </a:r>
          </a:p>
          <a:p>
            <a:pPr marL="0" indent="0">
              <a:buNone/>
            </a:pPr>
            <a:r>
              <a:rPr lang="en-US" dirty="0">
                <a:latin typeface="Arial Black" panose="020B0A04020102020204" pitchFamily="34" charset="0"/>
              </a:rPr>
              <a:t>18	“No one has taken it away from Me, but I lay it down on My own initiative. I have authority to lay it down, and I have authority to take it up again. This commandment I received from My Father.”</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1561193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10:27-28</a:t>
            </a:r>
          </a:p>
          <a:p>
            <a:pPr marL="0" indent="0">
              <a:buNone/>
            </a:pPr>
            <a:r>
              <a:rPr lang="en-US" dirty="0">
                <a:latin typeface="Arial Black" panose="020B0A04020102020204" pitchFamily="34" charset="0"/>
              </a:rPr>
              <a:t>27	“My sheep hear My voice, and I know them, and they follow Me;</a:t>
            </a:r>
          </a:p>
          <a:p>
            <a:pPr marL="0" indent="0">
              <a:buNone/>
            </a:pPr>
            <a:r>
              <a:rPr lang="en-US" dirty="0">
                <a:latin typeface="Arial Black" panose="020B0A04020102020204" pitchFamily="34" charset="0"/>
              </a:rPr>
              <a:t>28	and I give eternal life to them, and they will never perish; and no one will snatch them out of My hand.”</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768579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normAutofit fontScale="92500" lnSpcReduction="10000"/>
          </a:bodyPr>
          <a:lstStyle/>
          <a:p>
            <a:pPr marL="0" indent="0" algn="ctr">
              <a:buNone/>
            </a:pPr>
            <a:r>
              <a:rPr lang="en-US" dirty="0">
                <a:latin typeface="Arial Black" panose="020B0A04020102020204" pitchFamily="34" charset="0"/>
              </a:rPr>
              <a:t>John 11:21-26</a:t>
            </a:r>
          </a:p>
          <a:p>
            <a:pPr marL="0" indent="0">
              <a:buNone/>
            </a:pPr>
            <a:r>
              <a:rPr lang="en-US" dirty="0">
                <a:latin typeface="Arial Black" panose="020B0A04020102020204" pitchFamily="34" charset="0"/>
              </a:rPr>
              <a:t>21      Martha then said to Jesus, “Lord, if You had been here, my brother would not have died.</a:t>
            </a:r>
          </a:p>
          <a:p>
            <a:pPr marL="0" indent="0">
              <a:buNone/>
            </a:pPr>
            <a:r>
              <a:rPr lang="en-US" dirty="0">
                <a:latin typeface="Arial Black" panose="020B0A04020102020204" pitchFamily="34" charset="0"/>
              </a:rPr>
              <a:t>22      “Even now I know that whatever You ask of God, God will give You.”</a:t>
            </a:r>
          </a:p>
          <a:p>
            <a:pPr marL="0" indent="0">
              <a:buNone/>
            </a:pPr>
            <a:r>
              <a:rPr lang="en-US" dirty="0">
                <a:latin typeface="Arial Black" panose="020B0A04020102020204" pitchFamily="34" charset="0"/>
              </a:rPr>
              <a:t>23      Jesus *said to her, “Your brother will rise again.”</a:t>
            </a:r>
          </a:p>
          <a:p>
            <a:pPr marL="0" indent="0">
              <a:buNone/>
            </a:pPr>
            <a:r>
              <a:rPr lang="en-US" dirty="0">
                <a:latin typeface="Arial Black" panose="020B0A04020102020204" pitchFamily="34" charset="0"/>
              </a:rPr>
              <a:t>24      Martha *said to Him, “I know that he will rise again in the resurrection on the last day.”</a:t>
            </a:r>
          </a:p>
          <a:p>
            <a:pPr marL="0" indent="0">
              <a:buNone/>
            </a:pPr>
            <a:r>
              <a:rPr lang="en-US" dirty="0">
                <a:latin typeface="Arial Black" panose="020B0A04020102020204" pitchFamily="34" charset="0"/>
              </a:rPr>
              <a:t>25      Jesus said to her, “I am the resurrection and the life; he who believes in Me will live even if he dies,</a:t>
            </a:r>
          </a:p>
          <a:p>
            <a:pPr marL="0" indent="0">
              <a:buNone/>
            </a:pPr>
            <a:r>
              <a:rPr lang="en-US" dirty="0">
                <a:latin typeface="Arial Black" panose="020B0A04020102020204" pitchFamily="34" charset="0"/>
              </a:rPr>
              <a:t>26      and everyone who lives and believes in Me will never die. Do you believe this?”</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3117474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normAutofit fontScale="92500" lnSpcReduction="10000"/>
          </a:bodyPr>
          <a:lstStyle/>
          <a:p>
            <a:pPr marL="0" indent="0" algn="ctr">
              <a:buNone/>
            </a:pPr>
            <a:r>
              <a:rPr lang="en-US" dirty="0">
                <a:latin typeface="Arial Black" panose="020B0A04020102020204" pitchFamily="34" charset="0"/>
              </a:rPr>
              <a:t>John 11:38-45</a:t>
            </a:r>
          </a:p>
          <a:p>
            <a:pPr marL="0" indent="0">
              <a:buNone/>
            </a:pPr>
            <a:r>
              <a:rPr lang="en-US" dirty="0">
                <a:latin typeface="Arial Black" panose="020B0A04020102020204" pitchFamily="34" charset="0"/>
              </a:rPr>
              <a:t>38	So Jesus, again being deeply moved within, *came to the tomb. Now it was a cave, and a stone was lying against it.</a:t>
            </a:r>
          </a:p>
          <a:p>
            <a:pPr marL="0" indent="0">
              <a:buNone/>
            </a:pPr>
            <a:r>
              <a:rPr lang="en-US" dirty="0">
                <a:latin typeface="Arial Black" panose="020B0A04020102020204" pitchFamily="34" charset="0"/>
              </a:rPr>
              <a:t>39	Jesus *said, “Remove the stone.” Martha, the sister of the deceased, *said to Him, “Lord, by this time there will be a stench, for he has been dead four days.”</a:t>
            </a:r>
          </a:p>
          <a:p>
            <a:pPr marL="0" indent="0">
              <a:buNone/>
            </a:pPr>
            <a:r>
              <a:rPr lang="en-US" dirty="0">
                <a:latin typeface="Arial Black" panose="020B0A04020102020204" pitchFamily="34" charset="0"/>
              </a:rPr>
              <a:t>40	Jesus *said to her, “Did I not say to you that if you believe, you will see the glory of God?”</a:t>
            </a:r>
          </a:p>
          <a:p>
            <a:pPr marL="0" indent="0">
              <a:buNone/>
            </a:pPr>
            <a:r>
              <a:rPr lang="en-US" dirty="0">
                <a:latin typeface="Arial Black" panose="020B0A04020102020204" pitchFamily="34" charset="0"/>
              </a:rPr>
              <a:t>41	So they removed the stone. Then Jesus raised His eyes, and said, “Father, I thank You that You have heard Me.</a:t>
            </a:r>
          </a:p>
          <a:p>
            <a:pPr marL="0" indent="0">
              <a:buNone/>
            </a:pPr>
            <a:r>
              <a:rPr lang="en-US" dirty="0">
                <a:latin typeface="Arial Black" panose="020B0A04020102020204" pitchFamily="34" charset="0"/>
              </a:rPr>
              <a:t>…</a:t>
            </a:r>
          </a:p>
        </p:txBody>
      </p:sp>
    </p:spTree>
    <p:extLst>
      <p:ext uri="{BB962C8B-B14F-4D97-AF65-F5344CB8AC3E}">
        <p14:creationId xmlns:p14="http://schemas.microsoft.com/office/powerpoint/2010/main" val="3013173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559F3-8EB2-41C4-AA06-110F3B03ED05}"/>
              </a:ext>
            </a:extLst>
          </p:cNvPr>
          <p:cNvSpPr>
            <a:spLocks noGrp="1"/>
          </p:cNvSpPr>
          <p:nvPr>
            <p:ph type="ctrTitle"/>
          </p:nvPr>
        </p:nvSpPr>
        <p:spPr/>
        <p:txBody>
          <a:bodyPr/>
          <a:lstStyle/>
          <a:p>
            <a:r>
              <a:rPr lang="en-US" dirty="0">
                <a:latin typeface="Arial Black" panose="020B0A04020102020204" pitchFamily="34" charset="0"/>
              </a:rPr>
              <a:t>JESUS: THE LIFE</a:t>
            </a:r>
          </a:p>
        </p:txBody>
      </p:sp>
      <p:sp>
        <p:nvSpPr>
          <p:cNvPr id="3" name="Subtitle 2">
            <a:extLst>
              <a:ext uri="{FF2B5EF4-FFF2-40B4-BE49-F238E27FC236}">
                <a16:creationId xmlns:a16="http://schemas.microsoft.com/office/drawing/2014/main" id="{C1D423D9-E73C-463C-9B4D-5EF9575DBB24}"/>
              </a:ext>
            </a:extLst>
          </p:cNvPr>
          <p:cNvSpPr>
            <a:spLocks noGrp="1"/>
          </p:cNvSpPr>
          <p:nvPr>
            <p:ph type="subTitle" idx="1"/>
          </p:nvPr>
        </p:nvSpPr>
        <p:spPr/>
        <p:txBody>
          <a:bodyPr>
            <a:normAutofit/>
          </a:bodyPr>
          <a:lstStyle/>
          <a:p>
            <a:r>
              <a:rPr lang="en-US" sz="3200" dirty="0"/>
              <a:t>THE THEME OF THE GOSPEL OF JOHN</a:t>
            </a:r>
          </a:p>
        </p:txBody>
      </p:sp>
    </p:spTree>
    <p:extLst>
      <p:ext uri="{BB962C8B-B14F-4D97-AF65-F5344CB8AC3E}">
        <p14:creationId xmlns:p14="http://schemas.microsoft.com/office/powerpoint/2010/main" val="4209964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normAutofit fontScale="92500" lnSpcReduction="10000"/>
          </a:bodyPr>
          <a:lstStyle/>
          <a:p>
            <a:pPr marL="0" indent="0" algn="ctr">
              <a:buNone/>
            </a:pPr>
            <a:r>
              <a:rPr lang="en-US" dirty="0">
                <a:latin typeface="Arial Black" panose="020B0A04020102020204" pitchFamily="34" charset="0"/>
              </a:rPr>
              <a:t>John 11:38-45</a:t>
            </a:r>
          </a:p>
          <a:p>
            <a:pPr marL="0" indent="0">
              <a:buNone/>
            </a:pPr>
            <a:r>
              <a:rPr lang="en-US" dirty="0">
                <a:latin typeface="Arial Black" panose="020B0A04020102020204" pitchFamily="34" charset="0"/>
              </a:rPr>
              <a:t>42	“I knew that You always hear Me; but because of the people standing around I said it, so that they may believe that You sent Me.”</a:t>
            </a:r>
          </a:p>
          <a:p>
            <a:pPr marL="0" indent="0">
              <a:buNone/>
            </a:pPr>
            <a:r>
              <a:rPr lang="en-US" dirty="0">
                <a:latin typeface="Arial Black" panose="020B0A04020102020204" pitchFamily="34" charset="0"/>
              </a:rPr>
              <a:t>43	When He had said these things, He cried out with a loud voice, “Lazarus, come forth.”</a:t>
            </a:r>
          </a:p>
          <a:p>
            <a:pPr marL="0" indent="0">
              <a:buNone/>
            </a:pPr>
            <a:r>
              <a:rPr lang="en-US" dirty="0">
                <a:latin typeface="Arial Black" panose="020B0A04020102020204" pitchFamily="34" charset="0"/>
              </a:rPr>
              <a:t>44	The man who had died came forth, bound hand and foot with wrappings, and his face was wrapped around with a cloth. Jesus *said to them, “Unbind him, and let him go.”</a:t>
            </a:r>
          </a:p>
          <a:p>
            <a:pPr marL="0" indent="0">
              <a:buNone/>
            </a:pPr>
            <a:r>
              <a:rPr lang="en-US" dirty="0">
                <a:latin typeface="Arial Black" panose="020B0A04020102020204" pitchFamily="34" charset="0"/>
              </a:rPr>
              <a:t>45	Therefore many of the Jews who came to Mary, and saw what He had done, believed in Him.</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1147940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12:25</a:t>
            </a:r>
          </a:p>
          <a:p>
            <a:pPr marL="0" indent="0">
              <a:buNone/>
            </a:pPr>
            <a:r>
              <a:rPr lang="en-US" dirty="0">
                <a:latin typeface="Arial Black" panose="020B0A04020102020204" pitchFamily="34" charset="0"/>
              </a:rPr>
              <a:t>25	“He who loves his life loses it, and he who hates his life in this world will keep it to life eternal.”</a:t>
            </a:r>
          </a:p>
        </p:txBody>
      </p:sp>
    </p:spTree>
    <p:extLst>
      <p:ext uri="{BB962C8B-B14F-4D97-AF65-F5344CB8AC3E}">
        <p14:creationId xmlns:p14="http://schemas.microsoft.com/office/powerpoint/2010/main" val="2795025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12:49-50</a:t>
            </a:r>
          </a:p>
          <a:p>
            <a:pPr marL="0" indent="0">
              <a:buNone/>
            </a:pPr>
            <a:r>
              <a:rPr lang="en-US" dirty="0">
                <a:latin typeface="Arial Black" panose="020B0A04020102020204" pitchFamily="34" charset="0"/>
              </a:rPr>
              <a:t>49	“For I did not speak on My own initiative, but the Father Himself who sent Me has given Me a commandment as to what to say and what to speak.</a:t>
            </a:r>
          </a:p>
          <a:p>
            <a:pPr marL="0" indent="0">
              <a:buNone/>
            </a:pPr>
            <a:r>
              <a:rPr lang="en-US" dirty="0">
                <a:latin typeface="Arial Black" panose="020B0A04020102020204" pitchFamily="34" charset="0"/>
              </a:rPr>
              <a:t>50	“I know that His commandment is eternal life; therefore the things I speak, I speak just as the Father has told Me.”</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2466125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14:6</a:t>
            </a:r>
          </a:p>
          <a:p>
            <a:pPr marL="0" indent="0">
              <a:buNone/>
            </a:pPr>
            <a:r>
              <a:rPr lang="en-US" dirty="0">
                <a:latin typeface="Arial Black" panose="020B0A04020102020204" pitchFamily="34" charset="0"/>
              </a:rPr>
              <a:t>6	“Jesus *said to him, “I am the way, and the truth, and the life; no one comes to the Father but through Me.”</a:t>
            </a:r>
          </a:p>
        </p:txBody>
      </p:sp>
    </p:spTree>
    <p:extLst>
      <p:ext uri="{BB962C8B-B14F-4D97-AF65-F5344CB8AC3E}">
        <p14:creationId xmlns:p14="http://schemas.microsoft.com/office/powerpoint/2010/main" val="33829760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14:19 </a:t>
            </a:r>
          </a:p>
          <a:p>
            <a:pPr marL="0" indent="0">
              <a:buNone/>
            </a:pPr>
            <a:r>
              <a:rPr lang="en-US" dirty="0">
                <a:latin typeface="Arial Black" panose="020B0A04020102020204" pitchFamily="34" charset="0"/>
              </a:rPr>
              <a:t>19	“After a little while the world will no longer see Me, but you will see Me; because I live, you will live also.”</a:t>
            </a:r>
          </a:p>
        </p:txBody>
      </p:sp>
    </p:spTree>
    <p:extLst>
      <p:ext uri="{BB962C8B-B14F-4D97-AF65-F5344CB8AC3E}">
        <p14:creationId xmlns:p14="http://schemas.microsoft.com/office/powerpoint/2010/main" val="386167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17:1-3</a:t>
            </a:r>
          </a:p>
          <a:p>
            <a:pPr marL="0" indent="0">
              <a:buNone/>
            </a:pPr>
            <a:r>
              <a:rPr lang="en-US" dirty="0">
                <a:latin typeface="Arial Black" panose="020B0A04020102020204" pitchFamily="34" charset="0"/>
              </a:rPr>
              <a:t>1	Jesus spoke these things; and lifting up His eyes to heaven, He said, “Father, the hour has come; glorify Your Son, that the Son may glorify You,</a:t>
            </a:r>
          </a:p>
          <a:p>
            <a:pPr marL="0" indent="0">
              <a:buNone/>
            </a:pPr>
            <a:r>
              <a:rPr lang="en-US" dirty="0">
                <a:latin typeface="Arial Black" panose="020B0A04020102020204" pitchFamily="34" charset="0"/>
              </a:rPr>
              <a:t>2	even as You gave Him authority over all flesh, that to all whom You have given Him, He may give eternal life.</a:t>
            </a:r>
          </a:p>
          <a:p>
            <a:pPr marL="0" indent="0">
              <a:buNone/>
            </a:pPr>
            <a:r>
              <a:rPr lang="en-US" dirty="0">
                <a:latin typeface="Arial Black" panose="020B0A04020102020204" pitchFamily="34" charset="0"/>
              </a:rPr>
              <a:t>3	“This is eternal life, that they may know You, the only true God, and Jesus Christ whom You have sent</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8444712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sz="3200" dirty="0">
                <a:latin typeface="Arial Black" panose="020B0A04020102020204" pitchFamily="34" charset="0"/>
              </a:rPr>
              <a:t>John 20-21</a:t>
            </a:r>
          </a:p>
          <a:p>
            <a:pPr marL="0" indent="0" algn="ctr">
              <a:buNone/>
            </a:pPr>
            <a:endParaRPr lang="en-US" dirty="0">
              <a:latin typeface="Arial Black" panose="020B0A04020102020204" pitchFamily="34" charset="0"/>
            </a:endParaRPr>
          </a:p>
          <a:p>
            <a:pPr marL="0" indent="0" algn="ctr">
              <a:buNone/>
            </a:pPr>
            <a:r>
              <a:rPr lang="en-US" sz="7200" dirty="0">
                <a:latin typeface="Arial Black" panose="020B0A04020102020204" pitchFamily="34" charset="0"/>
              </a:rPr>
              <a:t>He lives!</a:t>
            </a:r>
          </a:p>
        </p:txBody>
      </p:sp>
    </p:spTree>
    <p:extLst>
      <p:ext uri="{BB962C8B-B14F-4D97-AF65-F5344CB8AC3E}">
        <p14:creationId xmlns:p14="http://schemas.microsoft.com/office/powerpoint/2010/main" val="15201759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20:30-31</a:t>
            </a:r>
          </a:p>
          <a:p>
            <a:pPr marL="0" indent="0">
              <a:buNone/>
            </a:pPr>
            <a:r>
              <a:rPr lang="en-US" dirty="0">
                <a:latin typeface="Arial Black" panose="020B0A04020102020204" pitchFamily="34" charset="0"/>
              </a:rPr>
              <a:t>30	Therefore many other signs Jesus also performed in the presence of the disciples, which are not written in this book;</a:t>
            </a:r>
          </a:p>
          <a:p>
            <a:pPr marL="0" indent="0">
              <a:buNone/>
            </a:pPr>
            <a:r>
              <a:rPr lang="en-US" dirty="0">
                <a:latin typeface="Arial Black" panose="020B0A04020102020204" pitchFamily="34" charset="0"/>
              </a:rPr>
              <a:t>31	but these have been written so that you may believe that Jesus is the Christ, the Son of God; and that believing you may have life in His name.</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22138109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6D97E-A52C-4EF6-821D-EC7AC881D6E6}"/>
              </a:ext>
            </a:extLst>
          </p:cNvPr>
          <p:cNvSpPr>
            <a:spLocks noGrp="1"/>
          </p:cNvSpPr>
          <p:nvPr>
            <p:ph type="title"/>
          </p:nvPr>
        </p:nvSpPr>
        <p:spPr/>
        <p:txBody>
          <a:bodyPr>
            <a:normAutofit/>
          </a:bodyPr>
          <a:lstStyle/>
          <a:p>
            <a:pPr algn="ctr"/>
            <a:r>
              <a:rPr lang="en-US" sz="4000" dirty="0">
                <a:latin typeface="Arial Black" panose="020B0A04020102020204" pitchFamily="34" charset="0"/>
              </a:rPr>
              <a:t>JESUS: THE LIFE</a:t>
            </a:r>
            <a:br>
              <a:rPr lang="en-US" sz="4000" dirty="0">
                <a:latin typeface="Arial Black" panose="020B0A04020102020204" pitchFamily="34" charset="0"/>
              </a:rPr>
            </a:br>
            <a:r>
              <a:rPr lang="en-US" sz="4000" dirty="0">
                <a:latin typeface="Arial Black" panose="020B0A04020102020204" pitchFamily="34" charset="0"/>
              </a:rPr>
              <a:t>(and solution to death)</a:t>
            </a:r>
          </a:p>
        </p:txBody>
      </p:sp>
      <p:sp>
        <p:nvSpPr>
          <p:cNvPr id="3" name="Content Placeholder 2">
            <a:extLst>
              <a:ext uri="{FF2B5EF4-FFF2-40B4-BE49-F238E27FC236}">
                <a16:creationId xmlns:a16="http://schemas.microsoft.com/office/drawing/2014/main" id="{CD2DC90A-B689-4B76-8D4E-C5DD28C5F1A4}"/>
              </a:ext>
            </a:extLst>
          </p:cNvPr>
          <p:cNvSpPr>
            <a:spLocks noGrp="1"/>
          </p:cNvSpPr>
          <p:nvPr>
            <p:ph idx="1"/>
          </p:nvPr>
        </p:nvSpPr>
        <p:spPr/>
        <p:txBody>
          <a:bodyPr/>
          <a:lstStyle/>
          <a:p>
            <a:r>
              <a:rPr lang="en-US" dirty="0">
                <a:latin typeface="Arial Black" panose="020B0A04020102020204" pitchFamily="34" charset="0"/>
              </a:rPr>
              <a:t>Life from nothing (John 1:1-4)</a:t>
            </a:r>
          </a:p>
          <a:p>
            <a:r>
              <a:rPr lang="en-US" dirty="0">
                <a:latin typeface="Arial Black" panose="020B0A04020102020204" pitchFamily="34" charset="0"/>
              </a:rPr>
              <a:t>Spiritual life to the spiritually dead (John 5:25-26; Eph. 2:1ff)</a:t>
            </a:r>
          </a:p>
          <a:p>
            <a:r>
              <a:rPr lang="en-US" dirty="0">
                <a:latin typeface="Arial Black" panose="020B0A04020102020204" pitchFamily="34" charset="0"/>
              </a:rPr>
              <a:t>Life after death</a:t>
            </a:r>
          </a:p>
          <a:p>
            <a:pPr lvl="1"/>
            <a:r>
              <a:rPr lang="en-US" dirty="0">
                <a:latin typeface="Arial Black" panose="020B0A04020102020204" pitchFamily="34" charset="0"/>
              </a:rPr>
              <a:t>Temporary relief from the threat of death (John 4:47-53)</a:t>
            </a:r>
          </a:p>
          <a:p>
            <a:pPr lvl="1"/>
            <a:r>
              <a:rPr lang="en-US" dirty="0">
                <a:latin typeface="Arial Black" panose="020B0A04020102020204" pitchFamily="34" charset="0"/>
              </a:rPr>
              <a:t>Temporary victory over death (John 11:38-44)</a:t>
            </a:r>
          </a:p>
          <a:p>
            <a:pPr lvl="1"/>
            <a:r>
              <a:rPr lang="en-US" dirty="0">
                <a:latin typeface="Arial Black" panose="020B0A04020102020204" pitchFamily="34" charset="0"/>
              </a:rPr>
              <a:t>Eternal victory / eternal life (John 5:28-29)</a:t>
            </a:r>
          </a:p>
          <a:p>
            <a:endParaRPr lang="en-US" dirty="0"/>
          </a:p>
        </p:txBody>
      </p:sp>
    </p:spTree>
    <p:extLst>
      <p:ext uri="{BB962C8B-B14F-4D97-AF65-F5344CB8AC3E}">
        <p14:creationId xmlns:p14="http://schemas.microsoft.com/office/powerpoint/2010/main" val="28829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6D97E-A52C-4EF6-821D-EC7AC881D6E6}"/>
              </a:ext>
            </a:extLst>
          </p:cNvPr>
          <p:cNvSpPr>
            <a:spLocks noGrp="1"/>
          </p:cNvSpPr>
          <p:nvPr>
            <p:ph type="title"/>
          </p:nvPr>
        </p:nvSpPr>
        <p:spPr/>
        <p:txBody>
          <a:bodyPr>
            <a:normAutofit fontScale="90000"/>
          </a:bodyPr>
          <a:lstStyle/>
          <a:p>
            <a:pPr algn="ctr"/>
            <a:r>
              <a:rPr lang="en-US" sz="4000" dirty="0">
                <a:latin typeface="Arial Black" panose="020B0A04020102020204" pitchFamily="34" charset="0"/>
              </a:rPr>
              <a:t>JESUS: THE LIFE</a:t>
            </a:r>
            <a:br>
              <a:rPr lang="en-US" sz="4000" dirty="0">
                <a:latin typeface="Arial Black" panose="020B0A04020102020204" pitchFamily="34" charset="0"/>
              </a:rPr>
            </a:br>
            <a:r>
              <a:rPr lang="en-US" sz="4000" dirty="0">
                <a:latin typeface="Arial Black" panose="020B0A04020102020204" pitchFamily="34" charset="0"/>
              </a:rPr>
              <a:t>(Extreme power of His words)</a:t>
            </a:r>
          </a:p>
        </p:txBody>
      </p:sp>
      <p:sp>
        <p:nvSpPr>
          <p:cNvPr id="3" name="Content Placeholder 2">
            <a:extLst>
              <a:ext uri="{FF2B5EF4-FFF2-40B4-BE49-F238E27FC236}">
                <a16:creationId xmlns:a16="http://schemas.microsoft.com/office/drawing/2014/main" id="{CD2DC90A-B689-4B76-8D4E-C5DD28C5F1A4}"/>
              </a:ext>
            </a:extLst>
          </p:cNvPr>
          <p:cNvSpPr>
            <a:spLocks noGrp="1"/>
          </p:cNvSpPr>
          <p:nvPr>
            <p:ph idx="1"/>
          </p:nvPr>
        </p:nvSpPr>
        <p:spPr/>
        <p:txBody>
          <a:bodyPr/>
          <a:lstStyle/>
          <a:p>
            <a:r>
              <a:rPr lang="en-US" dirty="0">
                <a:latin typeface="Arial Black" panose="020B0A04020102020204" pitchFamily="34" charset="0"/>
              </a:rPr>
              <a:t>Spoke to resurrect Lazarus (John 11:43-44)</a:t>
            </a:r>
          </a:p>
          <a:p>
            <a:r>
              <a:rPr lang="en-US" dirty="0">
                <a:latin typeface="Arial Black" panose="020B0A04020102020204" pitchFamily="34" charset="0"/>
              </a:rPr>
              <a:t>Will speak and all will be resurrected (John 5:28-29)</a:t>
            </a:r>
          </a:p>
          <a:p>
            <a:r>
              <a:rPr lang="en-US" dirty="0">
                <a:latin typeface="Arial Black" panose="020B0A04020102020204" pitchFamily="34" charset="0"/>
              </a:rPr>
              <a:t>His words are eternal life (John 6:68; 5:25)</a:t>
            </a:r>
          </a:p>
          <a:p>
            <a:endParaRPr lang="en-US" dirty="0"/>
          </a:p>
        </p:txBody>
      </p:sp>
    </p:spTree>
    <p:extLst>
      <p:ext uri="{BB962C8B-B14F-4D97-AF65-F5344CB8AC3E}">
        <p14:creationId xmlns:p14="http://schemas.microsoft.com/office/powerpoint/2010/main" val="15009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1:1-4</a:t>
            </a:r>
          </a:p>
          <a:p>
            <a:pPr marL="0" indent="0">
              <a:buNone/>
            </a:pPr>
            <a:r>
              <a:rPr lang="en-US" dirty="0">
                <a:latin typeface="Arial Black" panose="020B0A04020102020204" pitchFamily="34" charset="0"/>
              </a:rPr>
              <a:t>1      In the beginning was the Word, and the Word was with God, and the Word was God.</a:t>
            </a:r>
          </a:p>
          <a:p>
            <a:pPr marL="0" indent="0">
              <a:buNone/>
            </a:pPr>
            <a:r>
              <a:rPr lang="en-US" dirty="0">
                <a:latin typeface="Arial Black" panose="020B0A04020102020204" pitchFamily="34" charset="0"/>
              </a:rPr>
              <a:t>2      He was in the beginning with God.</a:t>
            </a:r>
          </a:p>
          <a:p>
            <a:pPr marL="0" indent="0">
              <a:buNone/>
            </a:pPr>
            <a:r>
              <a:rPr lang="en-US" dirty="0">
                <a:latin typeface="Arial Black" panose="020B0A04020102020204" pitchFamily="34" charset="0"/>
              </a:rPr>
              <a:t>3      All things came into being through Him, and apart from Him nothing came into being that has come into being.</a:t>
            </a:r>
          </a:p>
          <a:p>
            <a:pPr marL="0" indent="0">
              <a:buNone/>
            </a:pPr>
            <a:r>
              <a:rPr lang="en-US" dirty="0">
                <a:latin typeface="Arial Black" panose="020B0A04020102020204" pitchFamily="34" charset="0"/>
              </a:rPr>
              <a:t>4	In Him was life, and the life was the Light of men.</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1984404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6D97E-A52C-4EF6-821D-EC7AC881D6E6}"/>
              </a:ext>
            </a:extLst>
          </p:cNvPr>
          <p:cNvSpPr>
            <a:spLocks noGrp="1"/>
          </p:cNvSpPr>
          <p:nvPr>
            <p:ph type="title"/>
          </p:nvPr>
        </p:nvSpPr>
        <p:spPr/>
        <p:txBody>
          <a:bodyPr>
            <a:normAutofit/>
          </a:bodyPr>
          <a:lstStyle/>
          <a:p>
            <a:pPr algn="ctr"/>
            <a:r>
              <a:rPr lang="en-US" sz="4000" dirty="0">
                <a:latin typeface="Arial Black" panose="020B0A04020102020204" pitchFamily="34" charset="0"/>
              </a:rPr>
              <a:t>JESUS: THE LIFE</a:t>
            </a:r>
            <a:br>
              <a:rPr lang="en-US" sz="4000" dirty="0">
                <a:latin typeface="Arial Black" panose="020B0A04020102020204" pitchFamily="34" charset="0"/>
              </a:rPr>
            </a:br>
            <a:r>
              <a:rPr lang="en-US" sz="4000" dirty="0">
                <a:latin typeface="Arial Black" panose="020B0A04020102020204" pitchFamily="34" charset="0"/>
              </a:rPr>
              <a:t>(and solution to death)</a:t>
            </a:r>
          </a:p>
        </p:txBody>
      </p:sp>
      <p:sp>
        <p:nvSpPr>
          <p:cNvPr id="3" name="Content Placeholder 2">
            <a:extLst>
              <a:ext uri="{FF2B5EF4-FFF2-40B4-BE49-F238E27FC236}">
                <a16:creationId xmlns:a16="http://schemas.microsoft.com/office/drawing/2014/main" id="{CD2DC90A-B689-4B76-8D4E-C5DD28C5F1A4}"/>
              </a:ext>
            </a:extLst>
          </p:cNvPr>
          <p:cNvSpPr>
            <a:spLocks noGrp="1"/>
          </p:cNvSpPr>
          <p:nvPr>
            <p:ph idx="1"/>
          </p:nvPr>
        </p:nvSpPr>
        <p:spPr/>
        <p:txBody>
          <a:bodyPr/>
          <a:lstStyle/>
          <a:p>
            <a:r>
              <a:rPr lang="en-US" dirty="0">
                <a:latin typeface="Arial Black" panose="020B0A04020102020204" pitchFamily="34" charset="0"/>
              </a:rPr>
              <a:t>John 11:25</a:t>
            </a:r>
          </a:p>
          <a:p>
            <a:r>
              <a:rPr lang="en-US" dirty="0">
                <a:latin typeface="Arial Black" panose="020B0A04020102020204" pitchFamily="34" charset="0"/>
              </a:rPr>
              <a:t>John 14:6</a:t>
            </a:r>
          </a:p>
          <a:p>
            <a:endParaRPr lang="en-US" dirty="0"/>
          </a:p>
        </p:txBody>
      </p:sp>
    </p:spTree>
    <p:extLst>
      <p:ext uri="{BB962C8B-B14F-4D97-AF65-F5344CB8AC3E}">
        <p14:creationId xmlns:p14="http://schemas.microsoft.com/office/powerpoint/2010/main" val="204689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64505-EAF0-464D-90B7-BF4068C2419C}"/>
              </a:ext>
            </a:extLst>
          </p:cNvPr>
          <p:cNvSpPr>
            <a:spLocks noGrp="1"/>
          </p:cNvSpPr>
          <p:nvPr>
            <p:ph type="ctrTitle"/>
          </p:nvPr>
        </p:nvSpPr>
        <p:spPr>
          <a:xfrm>
            <a:off x="685800" y="2770463"/>
            <a:ext cx="7772400" cy="1317073"/>
          </a:xfrm>
        </p:spPr>
        <p:txBody>
          <a:bodyPr>
            <a:normAutofit/>
          </a:bodyPr>
          <a:lstStyle/>
          <a:p>
            <a:r>
              <a:rPr lang="en-US" sz="4000" dirty="0">
                <a:latin typeface="Arial Black" panose="020B0A04020102020204" pitchFamily="34" charset="0"/>
              </a:rPr>
              <a:t>“DO YOU BELIEVE THIS?”</a:t>
            </a:r>
            <a:br>
              <a:rPr lang="en-US" sz="4000" dirty="0">
                <a:latin typeface="Arial Black" panose="020B0A04020102020204" pitchFamily="34" charset="0"/>
              </a:rPr>
            </a:br>
            <a:r>
              <a:rPr lang="en-US" sz="4000" dirty="0">
                <a:latin typeface="Arial Black" panose="020B0A04020102020204" pitchFamily="34" charset="0"/>
              </a:rPr>
              <a:t>John 11:26</a:t>
            </a:r>
          </a:p>
        </p:txBody>
      </p:sp>
    </p:spTree>
    <p:extLst>
      <p:ext uri="{BB962C8B-B14F-4D97-AF65-F5344CB8AC3E}">
        <p14:creationId xmlns:p14="http://schemas.microsoft.com/office/powerpoint/2010/main" val="15300889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6D97E-A52C-4EF6-821D-EC7AC881D6E6}"/>
              </a:ext>
            </a:extLst>
          </p:cNvPr>
          <p:cNvSpPr>
            <a:spLocks noGrp="1"/>
          </p:cNvSpPr>
          <p:nvPr>
            <p:ph type="title"/>
          </p:nvPr>
        </p:nvSpPr>
        <p:spPr/>
        <p:txBody>
          <a:bodyPr>
            <a:normAutofit/>
          </a:bodyPr>
          <a:lstStyle/>
          <a:p>
            <a:pPr algn="ctr"/>
            <a:r>
              <a:rPr lang="en-US" sz="4000" dirty="0">
                <a:latin typeface="Arial Black" panose="020B0A04020102020204" pitchFamily="34" charset="0"/>
              </a:rPr>
              <a:t>IF YOU BELIEVE</a:t>
            </a:r>
          </a:p>
        </p:txBody>
      </p:sp>
      <p:sp>
        <p:nvSpPr>
          <p:cNvPr id="3" name="Content Placeholder 2">
            <a:extLst>
              <a:ext uri="{FF2B5EF4-FFF2-40B4-BE49-F238E27FC236}">
                <a16:creationId xmlns:a16="http://schemas.microsoft.com/office/drawing/2014/main" id="{CD2DC90A-B689-4B76-8D4E-C5DD28C5F1A4}"/>
              </a:ext>
            </a:extLst>
          </p:cNvPr>
          <p:cNvSpPr>
            <a:spLocks noGrp="1"/>
          </p:cNvSpPr>
          <p:nvPr>
            <p:ph idx="1"/>
          </p:nvPr>
        </p:nvSpPr>
        <p:spPr/>
        <p:txBody>
          <a:bodyPr/>
          <a:lstStyle/>
          <a:p>
            <a:r>
              <a:rPr lang="en-US" dirty="0">
                <a:latin typeface="Arial Black" panose="020B0A04020102020204" pitchFamily="34" charset="0"/>
              </a:rPr>
              <a:t>Jesus deserves to be remembered and glorified</a:t>
            </a:r>
          </a:p>
          <a:p>
            <a:r>
              <a:rPr lang="en-US" dirty="0">
                <a:latin typeface="Arial Black" panose="020B0A04020102020204" pitchFamily="34" charset="0"/>
              </a:rPr>
              <a:t>We should be willing to suffer anything, even death (John 12:25)</a:t>
            </a:r>
          </a:p>
          <a:p>
            <a:r>
              <a:rPr lang="en-US" dirty="0">
                <a:latin typeface="Arial Black" panose="020B0A04020102020204" pitchFamily="34" charset="0"/>
              </a:rPr>
              <a:t>Jesus is the one person I want at funerals.  The one I want to be close to.</a:t>
            </a:r>
          </a:p>
          <a:p>
            <a:endParaRPr lang="en-US" dirty="0"/>
          </a:p>
        </p:txBody>
      </p:sp>
    </p:spTree>
    <p:extLst>
      <p:ext uri="{BB962C8B-B14F-4D97-AF65-F5344CB8AC3E}">
        <p14:creationId xmlns:p14="http://schemas.microsoft.com/office/powerpoint/2010/main" val="62353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normAutofit lnSpcReduction="10000"/>
          </a:bodyPr>
          <a:lstStyle/>
          <a:p>
            <a:pPr marL="0" indent="0" algn="ctr">
              <a:buNone/>
            </a:pPr>
            <a:r>
              <a:rPr lang="en-US" dirty="0">
                <a:latin typeface="Arial Black" panose="020B0A04020102020204" pitchFamily="34" charset="0"/>
              </a:rPr>
              <a:t>John 3:3-6</a:t>
            </a:r>
          </a:p>
          <a:p>
            <a:pPr marL="0" indent="0">
              <a:buNone/>
            </a:pPr>
            <a:r>
              <a:rPr lang="en-US" dirty="0">
                <a:latin typeface="Arial Black" panose="020B0A04020102020204" pitchFamily="34" charset="0"/>
              </a:rPr>
              <a:t>3      Jesus answered and said to him, “Truly, truly, I say to you, unless one is born again he cannot see the kingdom of God.”</a:t>
            </a:r>
          </a:p>
          <a:p>
            <a:pPr marL="0" indent="0">
              <a:buNone/>
            </a:pPr>
            <a:r>
              <a:rPr lang="en-US" dirty="0">
                <a:latin typeface="Arial Black" panose="020B0A04020102020204" pitchFamily="34" charset="0"/>
              </a:rPr>
              <a:t>4      Nicodemus *said to Him, “How can a man be born when he is old? He cannot enter a second time into his mother’s womb and be born, can he?”</a:t>
            </a:r>
          </a:p>
          <a:p>
            <a:pPr marL="0" indent="0">
              <a:buNone/>
            </a:pPr>
            <a:r>
              <a:rPr lang="en-US" dirty="0">
                <a:latin typeface="Arial Black" panose="020B0A04020102020204" pitchFamily="34" charset="0"/>
              </a:rPr>
              <a:t>5      Jesus answered, “Truly, truly, I say to you, unless one is born of water and the Spirit he cannot enter into the kingdom of God.</a:t>
            </a:r>
          </a:p>
          <a:p>
            <a:pPr marL="0" indent="0">
              <a:buNone/>
            </a:pPr>
            <a:r>
              <a:rPr lang="en-US" dirty="0">
                <a:latin typeface="Arial Black" panose="020B0A04020102020204" pitchFamily="34" charset="0"/>
              </a:rPr>
              <a:t>6      “That which is born of the flesh is flesh, and that which is born of the Spirit is spirit.</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2965987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3:14-16</a:t>
            </a:r>
          </a:p>
          <a:p>
            <a:pPr marL="0" indent="0">
              <a:buNone/>
            </a:pPr>
            <a:r>
              <a:rPr lang="en-US" dirty="0">
                <a:latin typeface="Arial Black" panose="020B0A04020102020204" pitchFamily="34" charset="0"/>
              </a:rPr>
              <a:t>14      “As Moses lifted up the serpent in the wilderness, even so must the Son of Man be lifted up;</a:t>
            </a:r>
          </a:p>
          <a:p>
            <a:pPr marL="0" indent="0">
              <a:buNone/>
            </a:pPr>
            <a:r>
              <a:rPr lang="en-US" dirty="0">
                <a:latin typeface="Arial Black" panose="020B0A04020102020204" pitchFamily="34" charset="0"/>
              </a:rPr>
              <a:t>15      so that whoever believes will in Him have eternal life.</a:t>
            </a:r>
          </a:p>
          <a:p>
            <a:pPr marL="0" indent="0">
              <a:buNone/>
            </a:pPr>
            <a:r>
              <a:rPr lang="en-US" dirty="0">
                <a:latin typeface="Arial Black" panose="020B0A04020102020204" pitchFamily="34" charset="0"/>
              </a:rPr>
              <a:t>16      “For God so loved the world, that He gave </a:t>
            </a:r>
            <a:r>
              <a:rPr lang="en-US">
                <a:latin typeface="Arial Black" panose="020B0A04020102020204" pitchFamily="34" charset="0"/>
              </a:rPr>
              <a:t>His only </a:t>
            </a:r>
            <a:r>
              <a:rPr lang="en-US" dirty="0">
                <a:latin typeface="Arial Black" panose="020B0A04020102020204" pitchFamily="34" charset="0"/>
              </a:rPr>
              <a:t>begotten Son, that whoever believes in Him shall not perish, but have eternal life.</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2185564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normAutofit fontScale="85000" lnSpcReduction="10000"/>
          </a:bodyPr>
          <a:lstStyle/>
          <a:p>
            <a:pPr marL="0" indent="0" algn="ctr">
              <a:buNone/>
            </a:pPr>
            <a:r>
              <a:rPr lang="en-US" dirty="0">
                <a:latin typeface="Arial Black" panose="020B0A04020102020204" pitchFamily="34" charset="0"/>
              </a:rPr>
              <a:t>John 4:10-14</a:t>
            </a:r>
          </a:p>
          <a:p>
            <a:pPr marL="0" indent="0">
              <a:buNone/>
            </a:pPr>
            <a:r>
              <a:rPr lang="en-US" dirty="0">
                <a:latin typeface="Arial Black" panose="020B0A04020102020204" pitchFamily="34" charset="0"/>
              </a:rPr>
              <a:t>10	Jesus answered and said to her, “If you knew the gift of God, and who it is who says to you, ‘Give Me a drink,’ you would have asked Him, and He would have given you living water.”</a:t>
            </a:r>
          </a:p>
          <a:p>
            <a:pPr marL="0" indent="0">
              <a:buNone/>
            </a:pPr>
            <a:r>
              <a:rPr lang="en-US" dirty="0">
                <a:latin typeface="Arial Black" panose="020B0A04020102020204" pitchFamily="34" charset="0"/>
              </a:rPr>
              <a:t>11	She *said to Him, “Sir, You have nothing to draw with and the well is deep; where then do You get that living water?</a:t>
            </a:r>
          </a:p>
          <a:p>
            <a:pPr marL="0" indent="0">
              <a:buNone/>
            </a:pPr>
            <a:r>
              <a:rPr lang="en-US" dirty="0">
                <a:latin typeface="Arial Black" panose="020B0A04020102020204" pitchFamily="34" charset="0"/>
              </a:rPr>
              <a:t>12	 “You are not greater than our father Jacob, are You, who gave us the well, and drank of it himself and his sons and his cattle?”</a:t>
            </a:r>
          </a:p>
          <a:p>
            <a:pPr marL="0" indent="0">
              <a:buNone/>
            </a:pPr>
            <a:r>
              <a:rPr lang="en-US" dirty="0">
                <a:latin typeface="Arial Black" panose="020B0A04020102020204" pitchFamily="34" charset="0"/>
              </a:rPr>
              <a:t>13		Jesus answered and said to her, “Everyone who drinks of this water will thirst again;</a:t>
            </a:r>
          </a:p>
          <a:p>
            <a:pPr marL="0" indent="0">
              <a:buNone/>
            </a:pPr>
            <a:r>
              <a:rPr lang="en-US" dirty="0">
                <a:latin typeface="Arial Black" panose="020B0A04020102020204" pitchFamily="34" charset="0"/>
              </a:rPr>
              <a:t>14	but whoever drinks of the water that I will give him shall never thirst; but the water that I will give him will become in him a well of water springing up to eternal life.”</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367270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lstStyle/>
          <a:p>
            <a:pPr marL="0" indent="0" algn="ctr">
              <a:buNone/>
            </a:pPr>
            <a:r>
              <a:rPr lang="en-US" dirty="0">
                <a:latin typeface="Arial Black" panose="020B0A04020102020204" pitchFamily="34" charset="0"/>
              </a:rPr>
              <a:t>John 4:34-36</a:t>
            </a:r>
          </a:p>
          <a:p>
            <a:pPr marL="0" indent="0">
              <a:buNone/>
            </a:pPr>
            <a:r>
              <a:rPr lang="en-US" dirty="0">
                <a:latin typeface="Arial Black" panose="020B0A04020102020204" pitchFamily="34" charset="0"/>
              </a:rPr>
              <a:t>34	Jesus *said to them, “My food is to do the will of Him who sent Me and to accomplish His work.</a:t>
            </a:r>
          </a:p>
          <a:p>
            <a:pPr marL="0" indent="0">
              <a:buNone/>
            </a:pPr>
            <a:r>
              <a:rPr lang="en-US" dirty="0">
                <a:latin typeface="Arial Black" panose="020B0A04020102020204" pitchFamily="34" charset="0"/>
              </a:rPr>
              <a:t>35	“Do you not say, ‘There are yet four months, and then comes the harvest’? Behold, I say to you, lift up your eyes and look on the fields, that they are white for harvest.</a:t>
            </a:r>
          </a:p>
          <a:p>
            <a:pPr marL="0" indent="0">
              <a:buNone/>
            </a:pPr>
            <a:r>
              <a:rPr lang="en-US" dirty="0">
                <a:latin typeface="Arial Black" panose="020B0A04020102020204" pitchFamily="34" charset="0"/>
              </a:rPr>
              <a:t>36	“Already he who reaps is receiving wages and is gathering fruit for life eternal; so that he who sows and he who reaps may rejoice together.</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1126430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0C7B2-0918-4D74-AF9A-A98F259D291C}"/>
              </a:ext>
            </a:extLst>
          </p:cNvPr>
          <p:cNvSpPr>
            <a:spLocks noGrp="1"/>
          </p:cNvSpPr>
          <p:nvPr>
            <p:ph idx="1"/>
          </p:nvPr>
        </p:nvSpPr>
        <p:spPr>
          <a:xfrm>
            <a:off x="478172" y="469783"/>
            <a:ext cx="8187655" cy="6073630"/>
          </a:xfrm>
        </p:spPr>
        <p:txBody>
          <a:bodyPr>
            <a:normAutofit fontScale="92500" lnSpcReduction="10000"/>
          </a:bodyPr>
          <a:lstStyle/>
          <a:p>
            <a:pPr marL="0" indent="0" algn="ctr">
              <a:buNone/>
            </a:pPr>
            <a:r>
              <a:rPr lang="en-US" dirty="0">
                <a:latin typeface="Arial Black" panose="020B0A04020102020204" pitchFamily="34" charset="0"/>
              </a:rPr>
              <a:t>John 4:46-53</a:t>
            </a:r>
          </a:p>
          <a:p>
            <a:pPr marL="0" indent="0">
              <a:buNone/>
            </a:pPr>
            <a:r>
              <a:rPr lang="en-US" dirty="0">
                <a:latin typeface="Arial Black" panose="020B0A04020102020204" pitchFamily="34" charset="0"/>
              </a:rPr>
              <a:t>46      Therefore He came again to Cana of Galilee where He had made the water wine. And there was a royal official whose son was sick at Capernaum.</a:t>
            </a:r>
          </a:p>
          <a:p>
            <a:pPr marL="0" indent="0">
              <a:buNone/>
            </a:pPr>
            <a:r>
              <a:rPr lang="en-US" dirty="0">
                <a:latin typeface="Arial Black" panose="020B0A04020102020204" pitchFamily="34" charset="0"/>
              </a:rPr>
              <a:t>47      When he heard that Jesus had come out of Judea into Galilee, he went to Him and was imploring Him to come down and heal his son; for he was at the point of death.</a:t>
            </a:r>
          </a:p>
          <a:p>
            <a:pPr marL="0" indent="0">
              <a:buNone/>
            </a:pPr>
            <a:r>
              <a:rPr lang="en-US" dirty="0">
                <a:latin typeface="Arial Black" panose="020B0A04020102020204" pitchFamily="34" charset="0"/>
              </a:rPr>
              <a:t>48      So Jesus said to him, “Unless you people see signs and wonders, you simply will not believe.”</a:t>
            </a:r>
          </a:p>
          <a:p>
            <a:pPr marL="0" indent="0">
              <a:buNone/>
            </a:pPr>
            <a:r>
              <a:rPr lang="en-US" dirty="0">
                <a:latin typeface="Arial Black" panose="020B0A04020102020204" pitchFamily="34" charset="0"/>
              </a:rPr>
              <a:t>49      The royal official *said to Him, “Sir, come down before my child dies.”</a:t>
            </a:r>
          </a:p>
          <a:p>
            <a:pPr marL="0" indent="0">
              <a:buNone/>
            </a:pPr>
            <a:r>
              <a:rPr lang="en-US" dirty="0">
                <a:latin typeface="Arial Black" panose="020B0A04020102020204" pitchFamily="34" charset="0"/>
              </a:rPr>
              <a:t>…</a:t>
            </a:r>
          </a:p>
        </p:txBody>
      </p:sp>
    </p:spTree>
    <p:extLst>
      <p:ext uri="{BB962C8B-B14F-4D97-AF65-F5344CB8AC3E}">
        <p14:creationId xmlns:p14="http://schemas.microsoft.com/office/powerpoint/2010/main" val="42026509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902</Words>
  <Application>Microsoft Office PowerPoint</Application>
  <PresentationFormat>On-screen Show (4:3)</PresentationFormat>
  <Paragraphs>156</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Arial Black</vt:lpstr>
      <vt:lpstr>Calibri</vt:lpstr>
      <vt:lpstr>Calibri Light</vt:lpstr>
      <vt:lpstr>Office Theme</vt:lpstr>
      <vt:lpstr>JESUS: THE LIFE</vt:lpstr>
      <vt:lpstr>THE PROBLEM OF DEATH</vt:lpstr>
      <vt:lpstr>JESUS: THE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JESUS: THE LIFE (and solution to death)</vt:lpstr>
      <vt:lpstr>JESUS: THE LIFE (Extreme power of His words)</vt:lpstr>
      <vt:lpstr>JESUS: THE LIFE (and solution to death)</vt:lpstr>
      <vt:lpstr>“DO YOU BELIEVE THIS?” John 11:26</vt:lpstr>
      <vt:lpstr>IF YOU BELIEVE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LIFE</dc:title>
  <dc:creator>Jared Hagan</dc:creator>
  <cp:lastModifiedBy>Derek Phipps</cp:lastModifiedBy>
  <cp:revision>5</cp:revision>
  <dcterms:created xsi:type="dcterms:W3CDTF">2019-05-12T07:05:23Z</dcterms:created>
  <dcterms:modified xsi:type="dcterms:W3CDTF">2019-05-12T18:13:07Z</dcterms:modified>
</cp:coreProperties>
</file>