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60" r:id="rId2"/>
    <p:sldId id="258" r:id="rId3"/>
    <p:sldId id="257" r:id="rId4"/>
    <p:sldId id="259" r:id="rId5"/>
    <p:sldId id="256" r:id="rId6"/>
    <p:sldId id="261" r:id="rId7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3/24/2019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249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120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551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3648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670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748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9203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3405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11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3/24/2019</a:t>
            </a:fld>
            <a:endParaRPr lang="en-US" dirty="0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194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09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213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269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360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985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368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074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7857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0E994-78DE-4C44-A7DF-542B0FBE45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6866" y="2235200"/>
            <a:ext cx="8330268" cy="2387600"/>
          </a:xfrm>
        </p:spPr>
        <p:txBody>
          <a:bodyPr/>
          <a:lstStyle/>
          <a:p>
            <a:pPr algn="ctr"/>
            <a:r>
              <a:rPr lang="en-US" dirty="0"/>
              <a:t>WHAT WOULD THE LORD’S SUPPER TASTE LIKE?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6B43E6-2B47-4920-94C5-40CC8FCC09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366" y="791726"/>
            <a:ext cx="8179268" cy="1655762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If infused with Jesus’s bodily experiences…</a:t>
            </a:r>
          </a:p>
        </p:txBody>
      </p:sp>
    </p:spTree>
    <p:extLst>
      <p:ext uri="{BB962C8B-B14F-4D97-AF65-F5344CB8AC3E}">
        <p14:creationId xmlns:p14="http://schemas.microsoft.com/office/powerpoint/2010/main" val="1090802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F93AC-C4CC-49BF-985F-D71574260B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5159" y="1105585"/>
            <a:ext cx="6593681" cy="2387600"/>
          </a:xfrm>
        </p:spPr>
        <p:txBody>
          <a:bodyPr/>
          <a:lstStyle/>
          <a:p>
            <a:pPr algn="ctr"/>
            <a:r>
              <a:rPr lang="en-US" dirty="0"/>
              <a:t>SMILES AND LAUGHTER?</a:t>
            </a:r>
          </a:p>
        </p:txBody>
      </p:sp>
    </p:spTree>
    <p:extLst>
      <p:ext uri="{BB962C8B-B14F-4D97-AF65-F5344CB8AC3E}">
        <p14:creationId xmlns:p14="http://schemas.microsoft.com/office/powerpoint/2010/main" val="1092483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922F1-6B62-4D5E-B0C0-CE349945E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060" y="148734"/>
            <a:ext cx="7429499" cy="1109615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The man of sorrows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3C81A-CBD3-405A-9A91-FAE449209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950" y="1333850"/>
            <a:ext cx="8279934" cy="4885189"/>
          </a:xfrm>
        </p:spPr>
        <p:txBody>
          <a:bodyPr>
            <a:normAutofit/>
          </a:bodyPr>
          <a:lstStyle/>
          <a:p>
            <a:r>
              <a:rPr lang="en-US" sz="3200" dirty="0"/>
              <a:t>Isaiah 53:3,11</a:t>
            </a:r>
          </a:p>
          <a:p>
            <a:r>
              <a:rPr lang="en-US" sz="3200" dirty="0"/>
              <a:t>At the cross (Mt. 26:37-38; Mk. 14:34)</a:t>
            </a:r>
          </a:p>
          <a:p>
            <a:r>
              <a:rPr lang="en-US" sz="3200" dirty="0"/>
              <a:t>At Jerusalem (Lk. 19:41)</a:t>
            </a:r>
          </a:p>
          <a:p>
            <a:r>
              <a:rPr lang="en-US" sz="3200" dirty="0"/>
              <a:t>At Bethany (John 11:35)</a:t>
            </a:r>
          </a:p>
          <a:p>
            <a:r>
              <a:rPr lang="en-US" sz="3200" dirty="0"/>
              <a:t>At the beginning of His ministry (Mk. 3:5)</a:t>
            </a:r>
          </a:p>
          <a:p>
            <a:r>
              <a:rPr lang="en-US" sz="3200" dirty="0"/>
              <a:t>In the flesh (Heb. 5:7)</a:t>
            </a:r>
          </a:p>
        </p:txBody>
      </p:sp>
    </p:spTree>
    <p:extLst>
      <p:ext uri="{BB962C8B-B14F-4D97-AF65-F5344CB8AC3E}">
        <p14:creationId xmlns:p14="http://schemas.microsoft.com/office/powerpoint/2010/main" val="425531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922F1-6B62-4D5E-B0C0-CE349945E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060" y="148734"/>
            <a:ext cx="7429499" cy="1109615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The man of our sorrows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3C81A-CBD3-405A-9A91-FAE449209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950" y="1333850"/>
            <a:ext cx="8279934" cy="4885189"/>
          </a:xfrm>
        </p:spPr>
        <p:txBody>
          <a:bodyPr>
            <a:normAutofit/>
          </a:bodyPr>
          <a:lstStyle/>
          <a:p>
            <a:r>
              <a:rPr lang="en-US" sz="3200" dirty="0"/>
              <a:t>Isaiah 53:4,6,11,12</a:t>
            </a:r>
          </a:p>
          <a:p>
            <a:r>
              <a:rPr lang="en-US" sz="3200" dirty="0"/>
              <a:t>Our sorrows of guilt (Ps. 38:17-18; 31:10)</a:t>
            </a:r>
          </a:p>
          <a:p>
            <a:r>
              <a:rPr lang="en-US" sz="3200" dirty="0"/>
              <a:t>Our sorrows of death and danger (Psalm 116:1-3)</a:t>
            </a:r>
          </a:p>
        </p:txBody>
      </p:sp>
    </p:spTree>
    <p:extLst>
      <p:ext uri="{BB962C8B-B14F-4D97-AF65-F5344CB8AC3E}">
        <p14:creationId xmlns:p14="http://schemas.microsoft.com/office/powerpoint/2010/main" val="319643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0E994-78DE-4C44-A7DF-542B0FBE45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6866" y="2235200"/>
            <a:ext cx="8330268" cy="3049864"/>
          </a:xfrm>
        </p:spPr>
        <p:txBody>
          <a:bodyPr/>
          <a:lstStyle/>
          <a:p>
            <a:pPr algn="ctr"/>
            <a:r>
              <a:rPr lang="en-US" dirty="0"/>
              <a:t>WHAT WOULD THE LORD’S SUPPER TASTE LIKE?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Tears… his and ours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6B43E6-2B47-4920-94C5-40CC8FCC09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366" y="791726"/>
            <a:ext cx="8179268" cy="1655762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If infused with Jesus’s bodily experiences…</a:t>
            </a:r>
          </a:p>
        </p:txBody>
      </p:sp>
    </p:spTree>
    <p:extLst>
      <p:ext uri="{BB962C8B-B14F-4D97-AF65-F5344CB8AC3E}">
        <p14:creationId xmlns:p14="http://schemas.microsoft.com/office/powerpoint/2010/main" val="3841739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0E994-78DE-4C44-A7DF-542B0FBE45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6866" y="142613"/>
            <a:ext cx="8330268" cy="4202884"/>
          </a:xfrm>
        </p:spPr>
        <p:txBody>
          <a:bodyPr anchor="ctr" anchorCtr="0">
            <a:normAutofit/>
          </a:bodyPr>
          <a:lstStyle/>
          <a:p>
            <a:pPr algn="ctr"/>
            <a:r>
              <a:rPr lang="en-US" sz="6000" cap="none" dirty="0"/>
              <a:t>“A man of sorrows and acquainted with grief”</a:t>
            </a:r>
            <a:br>
              <a:rPr lang="en-US" sz="6000" cap="none" dirty="0"/>
            </a:br>
            <a:r>
              <a:rPr lang="en-US" sz="6000" cap="none" dirty="0"/>
              <a:t>Isaiah 53:3b</a:t>
            </a:r>
          </a:p>
        </p:txBody>
      </p:sp>
    </p:spTree>
    <p:extLst>
      <p:ext uri="{BB962C8B-B14F-4D97-AF65-F5344CB8AC3E}">
        <p14:creationId xmlns:p14="http://schemas.microsoft.com/office/powerpoint/2010/main" val="15967637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19</TotalTime>
  <Words>122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Tw Cen MT</vt:lpstr>
      <vt:lpstr>Circuit</vt:lpstr>
      <vt:lpstr>WHAT WOULD THE LORD’S SUPPER TASTE LIKE?</vt:lpstr>
      <vt:lpstr>SMILES AND LAUGHTER?</vt:lpstr>
      <vt:lpstr>The man of sorrows</vt:lpstr>
      <vt:lpstr>The man of our sorrows</vt:lpstr>
      <vt:lpstr>WHAT WOULD THE LORD’S SUPPER TASTE LIKE?  Tears… his and ours</vt:lpstr>
      <vt:lpstr>“A man of sorrows and acquainted with grief” Isaiah 53:3b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WOULD THE LORD’S SUPPER TASTE LIKE?</dc:title>
  <dc:creator>Jared Hagan</dc:creator>
  <cp:lastModifiedBy>Jared Hagan</cp:lastModifiedBy>
  <cp:revision>3</cp:revision>
  <cp:lastPrinted>2019-03-24T06:25:18Z</cp:lastPrinted>
  <dcterms:created xsi:type="dcterms:W3CDTF">2019-03-24T06:07:03Z</dcterms:created>
  <dcterms:modified xsi:type="dcterms:W3CDTF">2019-03-24T06:26:48Z</dcterms:modified>
</cp:coreProperties>
</file>