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35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8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02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794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052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accent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20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6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0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8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0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1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7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98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9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1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56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solidFill>
            <a:schemeClr val="accent1"/>
          </a:soli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8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6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4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2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00000"/>
        <a:buFont typeface="Arial"/>
        <a:buChar char="•"/>
        <a:defRPr sz="1100" kern="1200" cap="small">
          <a:solidFill>
            <a:schemeClr val="tx1"/>
          </a:soli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0B731-02D6-42BD-B281-2B601C339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UNITING THE DIVIDED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10661-32A2-4382-A90F-826B7E5B66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Implications From Acts 15</a:t>
            </a:r>
          </a:p>
        </p:txBody>
      </p:sp>
    </p:spTree>
    <p:extLst>
      <p:ext uri="{BB962C8B-B14F-4D97-AF65-F5344CB8AC3E}">
        <p14:creationId xmlns:p14="http://schemas.microsoft.com/office/powerpoint/2010/main" val="310197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5CBD-93B7-4E83-AFE3-A28F4A4D7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31B2F-E31E-40D5-9FF6-436DD73F0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 anchorCtr="0">
            <a:normAutofit/>
          </a:bodyPr>
          <a:lstStyle/>
          <a:p>
            <a:r>
              <a:rPr lang="en-US" sz="2800" dirty="0"/>
              <a:t>God desires us to be united (I Cor. 1:10-13; Eph. 4:4-6,16; Col. 3:14; etc.)</a:t>
            </a:r>
          </a:p>
          <a:p>
            <a:r>
              <a:rPr lang="en-US" sz="2800" dirty="0"/>
              <a:t>Even the Lord’s church occasionally endures bitter division (Acts 15:1-2)</a:t>
            </a:r>
          </a:p>
          <a:p>
            <a:r>
              <a:rPr lang="en-US" sz="2800" dirty="0"/>
              <a:t>Unity is possible! (Acts 15:22-25)</a:t>
            </a:r>
          </a:p>
        </p:txBody>
      </p:sp>
    </p:spTree>
    <p:extLst>
      <p:ext uri="{BB962C8B-B14F-4D97-AF65-F5344CB8AC3E}">
        <p14:creationId xmlns:p14="http://schemas.microsoft.com/office/powerpoint/2010/main" val="246010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D65E3-5043-497C-9403-0DB3153C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277237"/>
            <a:ext cx="7511473" cy="1312480"/>
          </a:xfrm>
        </p:spPr>
        <p:txBody>
          <a:bodyPr>
            <a:normAutofit/>
          </a:bodyPr>
          <a:lstStyle/>
          <a:p>
            <a:r>
              <a:rPr lang="en-US" sz="3600" dirty="0"/>
              <a:t>Understanding the context and the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329ED-9D53-4DB9-B06B-FA8F32ED8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1719743"/>
            <a:ext cx="8296712" cy="4781725"/>
          </a:xfrm>
        </p:spPr>
        <p:txBody>
          <a:bodyPr anchor="t" anchorCtr="0">
            <a:normAutofit fontScale="92500"/>
          </a:bodyPr>
          <a:lstStyle/>
          <a:p>
            <a:r>
              <a:rPr lang="en-US" sz="2400" dirty="0"/>
              <a:t>Initially, only Jews were being taught the Gospel (Acts 11:19)</a:t>
            </a:r>
          </a:p>
          <a:p>
            <a:r>
              <a:rPr lang="en-US" sz="2400" dirty="0"/>
              <a:t>Any Gentiles who became Christians, first became Jews (Acts 6:5)</a:t>
            </a:r>
          </a:p>
          <a:p>
            <a:r>
              <a:rPr lang="en-US" sz="2400" dirty="0"/>
              <a:t>This all changed when Peter converted Cornelius, a Gentile, without requiring him to become a Jew first (Acts 10)</a:t>
            </a:r>
          </a:p>
          <a:p>
            <a:r>
              <a:rPr lang="en-US" sz="2400" dirty="0"/>
              <a:t>Many Christian took issue with Peter on this (Acts 11:2-3)</a:t>
            </a:r>
          </a:p>
          <a:p>
            <a:r>
              <a:rPr lang="en-US" sz="2400" dirty="0"/>
              <a:t>Peter’s argument persuaded them that it was God’s will for Gentiles to become Christians (Acts 11:4-18)</a:t>
            </a:r>
          </a:p>
          <a:p>
            <a:r>
              <a:rPr lang="en-US" sz="2400" dirty="0"/>
              <a:t>Paul’s first missionary journey involved converting many Gentiles</a:t>
            </a:r>
          </a:p>
          <a:p>
            <a:r>
              <a:rPr lang="en-US" sz="2400" dirty="0"/>
              <a:t>After he returns, an old issue resurfaces</a:t>
            </a:r>
          </a:p>
        </p:txBody>
      </p:sp>
    </p:spTree>
    <p:extLst>
      <p:ext uri="{BB962C8B-B14F-4D97-AF65-F5344CB8AC3E}">
        <p14:creationId xmlns:p14="http://schemas.microsoft.com/office/powerpoint/2010/main" val="371060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D65E3-5043-497C-9403-0DB3153CA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277237"/>
            <a:ext cx="7511473" cy="1312480"/>
          </a:xfrm>
        </p:spPr>
        <p:txBody>
          <a:bodyPr>
            <a:normAutofit/>
          </a:bodyPr>
          <a:lstStyle/>
          <a:p>
            <a:r>
              <a:rPr lang="en-US" sz="3600" dirty="0"/>
              <a:t>Understanding the context and the chapter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329ED-9D53-4DB9-B06B-FA8F32ED8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1719743"/>
            <a:ext cx="8296712" cy="4739780"/>
          </a:xfrm>
        </p:spPr>
        <p:txBody>
          <a:bodyPr anchor="t" anchorCtr="0">
            <a:normAutofit lnSpcReduction="10000"/>
          </a:bodyPr>
          <a:lstStyle/>
          <a:p>
            <a:r>
              <a:rPr lang="en-US" sz="2400" dirty="0"/>
              <a:t>The issue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Some men were teaching that a person had to be circumcised and follow the Law of Moses in order to be saved (Acts 15:1,5)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Peter argued that Jews and Gentiles were saved by grace in Jesus and not by the Law of Moses (Acts 15:11)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Paul argued that attempting to be saved by the Law of Moses condemns us (Gal. 5:2-4)</a:t>
            </a:r>
          </a:p>
          <a:p>
            <a:r>
              <a:rPr lang="en-US" sz="2400" dirty="0"/>
              <a:t>The arguments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Peter’s (Acts 15:7-11)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Paul’s (Acts 15:12)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James’ (Acts 15:13-21)</a:t>
            </a:r>
          </a:p>
        </p:txBody>
      </p:sp>
    </p:spTree>
    <p:extLst>
      <p:ext uri="{BB962C8B-B14F-4D97-AF65-F5344CB8AC3E}">
        <p14:creationId xmlns:p14="http://schemas.microsoft.com/office/powerpoint/2010/main" val="45269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EB18-4974-45AD-8C63-DAE37293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99700"/>
            <a:ext cx="7511473" cy="1312480"/>
          </a:xfrm>
        </p:spPr>
        <p:txBody>
          <a:bodyPr>
            <a:normAutofit/>
          </a:bodyPr>
          <a:lstStyle/>
          <a:p>
            <a:r>
              <a:rPr lang="en-US" sz="3600" dirty="0"/>
              <a:t>HOW UNITY WAS </a:t>
            </a:r>
            <a:r>
              <a:rPr lang="en-US" sz="4000" b="1" dirty="0"/>
              <a:t>NOT</a:t>
            </a:r>
            <a:r>
              <a:rPr lang="en-US" sz="3600" dirty="0"/>
              <a:t> attained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955F-B54B-46F0-B255-3A631EFD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5" y="1501629"/>
            <a:ext cx="8145711" cy="4924338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/>
              <a:t>** By calling on the authority of the apostles or elders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** By God’s direct intervention (new miracles or signs)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By capitulating (Acts 15:2)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By Agreeing to disagree (Acts 15:2)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By avoiding the issue (Acts 15:3)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By avoiding any personal accusations (Acts 15:10… I Tim. 5:20)</a:t>
            </a:r>
          </a:p>
        </p:txBody>
      </p:sp>
    </p:spTree>
    <p:extLst>
      <p:ext uri="{BB962C8B-B14F-4D97-AF65-F5344CB8AC3E}">
        <p14:creationId xmlns:p14="http://schemas.microsoft.com/office/powerpoint/2010/main" val="246713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EB18-4974-45AD-8C63-DAE37293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99700"/>
            <a:ext cx="7511473" cy="1312480"/>
          </a:xfrm>
        </p:spPr>
        <p:txBody>
          <a:bodyPr>
            <a:normAutofit/>
          </a:bodyPr>
          <a:lstStyle/>
          <a:p>
            <a:r>
              <a:rPr lang="en-US" sz="3600" dirty="0"/>
              <a:t>HOW UNITY WAS attained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955F-B54B-46F0-B255-3A631EFD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5" y="1249960"/>
            <a:ext cx="8145711" cy="5176007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Opposition (Acts 15:1)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Going to the source (Acts 15:2,24)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Referencing what God has already done / revealed (Acts 15:7-21)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Peter – Acts 10-11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Paul – Acts 13-14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James – Acts 10-11; Amos 9:11-12</a:t>
            </a:r>
          </a:p>
        </p:txBody>
      </p:sp>
    </p:spTree>
    <p:extLst>
      <p:ext uri="{BB962C8B-B14F-4D97-AF65-F5344CB8AC3E}">
        <p14:creationId xmlns:p14="http://schemas.microsoft.com/office/powerpoint/2010/main" val="181320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EB18-4974-45AD-8C63-DAE37293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99700"/>
            <a:ext cx="7511473" cy="1312480"/>
          </a:xfrm>
        </p:spPr>
        <p:txBody>
          <a:bodyPr>
            <a:normAutofit/>
          </a:bodyPr>
          <a:lstStyle/>
          <a:p>
            <a:r>
              <a:rPr lang="en-US" sz="3600" dirty="0"/>
              <a:t>HOW UNITY WAS attained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955F-B54B-46F0-B255-3A631EFD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5" y="1317072"/>
            <a:ext cx="8145711" cy="5176007"/>
          </a:xfrm>
        </p:spPr>
        <p:txBody>
          <a:bodyPr anchor="t" anchorCtr="0"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Opposition (Acts 15:1)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Going to the source (Acts 15:2,24)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Referencing what God has already done / revealed (Acts 15:7-21)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Reasoning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Command (Lk. 6:46; John 14:15)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Approved Example (I Cor. 11:1; Phil. 3:17,19)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Necessary inference (Acts 15:7-11)</a:t>
            </a:r>
          </a:p>
        </p:txBody>
      </p:sp>
    </p:spTree>
    <p:extLst>
      <p:ext uri="{BB962C8B-B14F-4D97-AF65-F5344CB8AC3E}">
        <p14:creationId xmlns:p14="http://schemas.microsoft.com/office/powerpoint/2010/main" val="27322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AEB18-4974-45AD-8C63-DAE37293F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263" y="99700"/>
            <a:ext cx="7511473" cy="1312480"/>
          </a:xfrm>
        </p:spPr>
        <p:txBody>
          <a:bodyPr>
            <a:normAutofit/>
          </a:bodyPr>
          <a:lstStyle/>
          <a:p>
            <a:r>
              <a:rPr lang="en-US" sz="3600" dirty="0"/>
              <a:t>HOW to prevent 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8955F-B54B-46F0-B255-3A631EFD7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95" y="1317072"/>
            <a:ext cx="8145711" cy="5176007"/>
          </a:xfrm>
        </p:spPr>
        <p:txBody>
          <a:bodyPr anchor="t" anchorCtr="0"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Say nothing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Be more devoted to previously held doctrine than to the word of god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Personal favoritism or bitterness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5266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F4B54B"/>
      </a:accent1>
      <a:accent2>
        <a:srgbClr val="A2C84E"/>
      </a:accent2>
      <a:accent3>
        <a:srgbClr val="4BC298"/>
      </a:accent3>
      <a:accent4>
        <a:srgbClr val="4CB5D3"/>
      </a:accent4>
      <a:accent5>
        <a:srgbClr val="9167E3"/>
      </a:accent5>
      <a:accent6>
        <a:srgbClr val="E05073"/>
      </a:accent6>
      <a:hlink>
        <a:srgbClr val="E19520"/>
      </a:hlink>
      <a:folHlink>
        <a:srgbClr val="E8B15D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DD1DAD52-B525-46B5-8E87-60EE23581B9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103</TotalTime>
  <Words>432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</vt:lpstr>
      <vt:lpstr>Mesh</vt:lpstr>
      <vt:lpstr>UNITING THE DIVIDED</vt:lpstr>
      <vt:lpstr>Introduction</vt:lpstr>
      <vt:lpstr>Understanding the context and the chapter</vt:lpstr>
      <vt:lpstr>Understanding the context and the chapter</vt:lpstr>
      <vt:lpstr>HOW UNITY WAS NOT attained</vt:lpstr>
      <vt:lpstr>HOW UNITY WAS attained</vt:lpstr>
      <vt:lpstr>HOW UNITY WAS attained</vt:lpstr>
      <vt:lpstr>HOW to prevent 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UNITING THE DIVIDED</dc:title>
  <dc:creator>Jared Hagan</dc:creator>
  <cp:lastModifiedBy>Jared Hagan</cp:lastModifiedBy>
  <cp:revision>5</cp:revision>
  <cp:lastPrinted>2019-02-17T08:34:02Z</cp:lastPrinted>
  <dcterms:created xsi:type="dcterms:W3CDTF">2019-02-17T07:08:19Z</dcterms:created>
  <dcterms:modified xsi:type="dcterms:W3CDTF">2019-02-17T08:51:28Z</dcterms:modified>
</cp:coreProperties>
</file>