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93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3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0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01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5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0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2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4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8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6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E4C7-3AB3-47DD-9197-CEA2C4D7C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479237"/>
            <a:ext cx="6743700" cy="1899525"/>
          </a:xfrm>
        </p:spPr>
        <p:txBody>
          <a:bodyPr>
            <a:normAutofit/>
          </a:bodyPr>
          <a:lstStyle/>
          <a:p>
            <a:r>
              <a:rPr lang="en-US" dirty="0"/>
              <a:t>The narrow way mentality</a:t>
            </a:r>
            <a:br>
              <a:rPr lang="en-US" dirty="0"/>
            </a:br>
            <a:r>
              <a:rPr lang="en-US" cap="none" dirty="0"/>
              <a:t>Matthew</a:t>
            </a:r>
            <a:r>
              <a:rPr lang="en-US" dirty="0"/>
              <a:t> 7:13-14</a:t>
            </a:r>
          </a:p>
        </p:txBody>
      </p:sp>
    </p:spTree>
    <p:extLst>
      <p:ext uri="{BB962C8B-B14F-4D97-AF65-F5344CB8AC3E}">
        <p14:creationId xmlns:p14="http://schemas.microsoft.com/office/powerpoint/2010/main" val="393809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WHY LISTEN TO THE WORLD?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What do they know about eternal life and getting to heaven?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3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NARROW WAY MENTALITY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We will refuse to follow the crowd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will be careful to follow the one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will be viewed as judgmental and close-minded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47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W</a:t>
            </a:r>
            <a:r>
              <a:rPr lang="en-US" sz="3200" dirty="0"/>
              <a:t>orld’s </a:t>
            </a:r>
            <a:r>
              <a:rPr lang="en-US" sz="4000" dirty="0"/>
              <a:t>w</a:t>
            </a:r>
            <a:r>
              <a:rPr lang="en-US" sz="3200" dirty="0"/>
              <a:t>ide </a:t>
            </a:r>
            <a:r>
              <a:rPr lang="en-US" sz="4000" dirty="0"/>
              <a:t>w</a:t>
            </a:r>
            <a:r>
              <a:rPr lang="en-US" sz="3200" dirty="0"/>
              <a:t>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Leads to destruction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Hell is real and Jesus wasn’t afraid to teach about it publicly (Mt. 5:29-30; 10:28; 18:7-9)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Destruction (II </a:t>
            </a:r>
            <a:r>
              <a:rPr lang="en-US" sz="2600" dirty="0" err="1"/>
              <a:t>Thes</a:t>
            </a:r>
            <a:r>
              <a:rPr lang="en-US" sz="2600" dirty="0"/>
              <a:t>. 1:8-9)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Eternal punishment (Mt. 25:46)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Eternal flame (Mt. 18:8)</a:t>
            </a:r>
          </a:p>
        </p:txBody>
      </p:sp>
    </p:spTree>
    <p:extLst>
      <p:ext uri="{BB962C8B-B14F-4D97-AF65-F5344CB8AC3E}">
        <p14:creationId xmlns:p14="http://schemas.microsoft.com/office/powerpoint/2010/main" val="36006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W</a:t>
            </a:r>
            <a:r>
              <a:rPr lang="en-US" sz="3200" dirty="0"/>
              <a:t>orld’s </a:t>
            </a:r>
            <a:r>
              <a:rPr lang="en-US" sz="4000" dirty="0"/>
              <a:t>w</a:t>
            </a:r>
            <a:r>
              <a:rPr lang="en-US" sz="3200" dirty="0"/>
              <a:t>ide </a:t>
            </a:r>
            <a:r>
              <a:rPr lang="en-US" sz="4000" dirty="0"/>
              <a:t>w</a:t>
            </a:r>
            <a:r>
              <a:rPr lang="en-US" sz="3200" dirty="0"/>
              <a:t>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Leads to destruction</a:t>
            </a:r>
          </a:p>
          <a:p>
            <a:r>
              <a:rPr lang="en-US" sz="2800" dirty="0"/>
              <a:t>Many (most) are on the wrong path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Genesis 6:5,12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Psalm 14:1-7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Ephesians 2:3 – “even as the rest”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 John 5:19 – “the whole world”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Phil. 3:17-19</a:t>
            </a:r>
          </a:p>
        </p:txBody>
      </p:sp>
    </p:spTree>
    <p:extLst>
      <p:ext uri="{BB962C8B-B14F-4D97-AF65-F5344CB8AC3E}">
        <p14:creationId xmlns:p14="http://schemas.microsoft.com/office/powerpoint/2010/main" val="235343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W</a:t>
            </a:r>
            <a:r>
              <a:rPr lang="en-US" sz="3200" dirty="0"/>
              <a:t>orld’s </a:t>
            </a:r>
            <a:r>
              <a:rPr lang="en-US" sz="4000" dirty="0"/>
              <a:t>w</a:t>
            </a:r>
            <a:r>
              <a:rPr lang="en-US" sz="3200" dirty="0"/>
              <a:t>ide </a:t>
            </a:r>
            <a:r>
              <a:rPr lang="en-US" sz="4000" dirty="0"/>
              <a:t>w</a:t>
            </a:r>
            <a:r>
              <a:rPr lang="en-US" sz="3200" dirty="0"/>
              <a:t>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Leads to destruction</a:t>
            </a:r>
          </a:p>
          <a:p>
            <a:r>
              <a:rPr lang="en-US" sz="2800" dirty="0"/>
              <a:t>Many (most) are on the wrong path</a:t>
            </a:r>
          </a:p>
          <a:p>
            <a:r>
              <a:rPr lang="en-US" sz="2800" dirty="0"/>
              <a:t>Broad… easy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No rules or restrictions to worry about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Practice lawlessness (Mt. 7:23)</a:t>
            </a:r>
          </a:p>
        </p:txBody>
      </p:sp>
    </p:spTree>
    <p:extLst>
      <p:ext uri="{BB962C8B-B14F-4D97-AF65-F5344CB8AC3E}">
        <p14:creationId xmlns:p14="http://schemas.microsoft.com/office/powerpoint/2010/main" val="33987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THE NARROW WAY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Is narrow</a:t>
            </a:r>
          </a:p>
          <a:p>
            <a:pPr lvl="1"/>
            <a:r>
              <a:rPr lang="en-US" sz="2600" dirty="0"/>
              <a:t>One Lord (John 14:6; Acts 4:10-12)</a:t>
            </a:r>
          </a:p>
          <a:p>
            <a:pPr lvl="1"/>
            <a:r>
              <a:rPr lang="en-US" sz="2600" dirty="0"/>
              <a:t>One Word / Book (I John 4:1; II Tim. 2:15; 3:16-17…Mt. 7:15)</a:t>
            </a:r>
          </a:p>
          <a:p>
            <a:pPr lvl="1"/>
            <a:r>
              <a:rPr lang="en-US" sz="2600" dirty="0"/>
              <a:t>One Way (Mt. 7:21-23,12; 6:1-18; etc.)</a:t>
            </a:r>
          </a:p>
        </p:txBody>
      </p:sp>
    </p:spTree>
    <p:extLst>
      <p:ext uri="{BB962C8B-B14F-4D97-AF65-F5344CB8AC3E}">
        <p14:creationId xmlns:p14="http://schemas.microsoft.com/office/powerpoint/2010/main" val="40281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THE NARROW WAY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Is narrow</a:t>
            </a:r>
          </a:p>
          <a:p>
            <a:pPr lvl="1"/>
            <a:r>
              <a:rPr lang="en-US" sz="2600" dirty="0"/>
              <a:t>It isn’t easy… “narrow” or affliction? (II Cor. 7:5; II </a:t>
            </a:r>
            <a:r>
              <a:rPr lang="en-US" sz="2600" dirty="0" err="1"/>
              <a:t>Thes</a:t>
            </a:r>
            <a:r>
              <a:rPr lang="en-US" sz="2600" dirty="0"/>
              <a:t>. 1:6)</a:t>
            </a:r>
          </a:p>
          <a:p>
            <a:pPr lvl="1"/>
            <a:r>
              <a:rPr lang="en-US" sz="2600" dirty="0"/>
              <a:t>It involves restrictions</a:t>
            </a:r>
          </a:p>
        </p:txBody>
      </p:sp>
    </p:spTree>
    <p:extLst>
      <p:ext uri="{BB962C8B-B14F-4D97-AF65-F5344CB8AC3E}">
        <p14:creationId xmlns:p14="http://schemas.microsoft.com/office/powerpoint/2010/main" val="329753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THE NARROW WAY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Is narrow</a:t>
            </a:r>
          </a:p>
          <a:p>
            <a:r>
              <a:rPr lang="en-US" sz="2800" dirty="0"/>
              <a:t>Leads to life (John 5:28-29; I John 2:23-25)</a:t>
            </a:r>
          </a:p>
          <a:p>
            <a:r>
              <a:rPr lang="en-US" sz="2800" dirty="0"/>
              <a:t>Few will find it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Many are called, few are chosen (Mt. 22:14)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God isn’t afraid / unwilling to save only a few (I Pet. 3:20)</a:t>
            </a:r>
          </a:p>
        </p:txBody>
      </p:sp>
    </p:spTree>
    <p:extLst>
      <p:ext uri="{BB962C8B-B14F-4D97-AF65-F5344CB8AC3E}">
        <p14:creationId xmlns:p14="http://schemas.microsoft.com/office/powerpoint/2010/main" val="15437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/>
          </a:bodyPr>
          <a:lstStyle/>
          <a:p>
            <a:r>
              <a:rPr lang="en-US" sz="4000" dirty="0"/>
              <a:t>ENTER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Personal responsibility</a:t>
            </a:r>
          </a:p>
          <a:p>
            <a:r>
              <a:rPr lang="en-US" sz="2800" dirty="0"/>
              <a:t>Only a few?  Be one of them! (Lk. 13:23-29)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610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9CC-E32D-45D3-8375-A64C7644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1962"/>
            <a:ext cx="5937755" cy="118872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WHY LISTEN TO JESUS?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4BD-5D69-4E6D-B989-5A1228F6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5" y="1677799"/>
            <a:ext cx="7994709" cy="4764946"/>
          </a:xfrm>
        </p:spPr>
        <p:txBody>
          <a:bodyPr>
            <a:normAutofit/>
          </a:bodyPr>
          <a:lstStyle/>
          <a:p>
            <a:r>
              <a:rPr lang="en-US" sz="2800" dirty="0"/>
              <a:t>He spoke as one having authority (Mt. 7:28-29) and backed up His words with power (Mt. 4:23-25; 8:1-3ff)</a:t>
            </a:r>
          </a:p>
          <a:p>
            <a:r>
              <a:rPr lang="en-US" sz="2800" dirty="0"/>
              <a:t>He’s the one we stand before at judgment (Mt. 7:21-23)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67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</TotalTime>
  <Words>352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Parcel</vt:lpstr>
      <vt:lpstr>The narrow way mentality Matthew 7:13-14</vt:lpstr>
      <vt:lpstr>World’s wide way</vt:lpstr>
      <vt:lpstr>World’s wide way</vt:lpstr>
      <vt:lpstr>World’s wide way</vt:lpstr>
      <vt:lpstr>THE NARROW WAY</vt:lpstr>
      <vt:lpstr>THE NARROW WAY</vt:lpstr>
      <vt:lpstr>THE NARROW WAY</vt:lpstr>
      <vt:lpstr>ENTER</vt:lpstr>
      <vt:lpstr>WHY LISTEN TO JESUS?</vt:lpstr>
      <vt:lpstr>WHY LISTEN TO THE WORLD?</vt:lpstr>
      <vt:lpstr>THE NARROW WAY MENTALITY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narrow way mentality Matthew 7:13-14</dc:title>
  <dc:creator>Jared Hagan</dc:creator>
  <cp:lastModifiedBy>Jared Hagan</cp:lastModifiedBy>
  <cp:revision>4</cp:revision>
  <cp:lastPrinted>2019-02-10T08:59:18Z</cp:lastPrinted>
  <dcterms:created xsi:type="dcterms:W3CDTF">2019-02-10T08:31:03Z</dcterms:created>
  <dcterms:modified xsi:type="dcterms:W3CDTF">2019-02-10T09:02:21Z</dcterms:modified>
</cp:coreProperties>
</file>